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0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pt-BR"/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ítulo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Clique para editar o estilo do título mestre</a:t>
            </a:r>
          </a:p>
        </p:txBody>
      </p:sp>
      <p:sp>
        <p:nvSpPr>
          <p:cNvPr id="1027" name="Espaço Reservado para Texto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Clique para editar os estilos do texto mestre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1028" name="Espaço Reservado para Data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29" name="Espaço Reservado para Rodapé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/>
        </p:txBody>
      </p:sp>
      <p:sp>
        <p:nvSpPr>
          <p:cNvPr id="1030" name="Espaço Reservado para Número de Slide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6.png"/><Relationship Id="rId1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4.png"/><Relationship Id="rId6" Type="http://schemas.openxmlformats.org/officeDocument/2006/relationships/image" Target="../media/image7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9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79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79.png"/><Relationship Id="rId4" Type="http://schemas.openxmlformats.org/officeDocument/2006/relationships/image" Target="../media/image110.png"/><Relationship Id="rId3" Type="http://schemas.openxmlformats.org/officeDocument/2006/relationships/image" Target="../media/image102.png"/><Relationship Id="rId2" Type="http://schemas.openxmlformats.org/officeDocument/2006/relationships/image" Target="../media/image109.png"/><Relationship Id="rId1" Type="http://schemas.openxmlformats.org/officeDocument/2006/relationships/image" Target="../media/image10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31.jpeg"/><Relationship Id="rId16" Type="http://schemas.openxmlformats.org/officeDocument/2006/relationships/image" Target="../media/image130.png"/><Relationship Id="rId15" Type="http://schemas.openxmlformats.org/officeDocument/2006/relationships/image" Target="../media/image129.png"/><Relationship Id="rId14" Type="http://schemas.openxmlformats.org/officeDocument/2006/relationships/image" Target="../media/image128.png"/><Relationship Id="rId13" Type="http://schemas.openxmlformats.org/officeDocument/2006/relationships/image" Target="../media/image127.png"/><Relationship Id="rId12" Type="http://schemas.openxmlformats.org/officeDocument/2006/relationships/image" Target="../media/image126.png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1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47.png"/><Relationship Id="rId15" Type="http://schemas.openxmlformats.org/officeDocument/2006/relationships/image" Target="../media/image146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jpeg"/><Relationship Id="rId16" Type="http://schemas.openxmlformats.org/officeDocument/2006/relationships/image" Target="../media/image173.png"/><Relationship Id="rId15" Type="http://schemas.openxmlformats.org/officeDocument/2006/relationships/image" Target="../media/image172.png"/><Relationship Id="rId14" Type="http://schemas.openxmlformats.org/officeDocument/2006/relationships/image" Target="../media/image171.png"/><Relationship Id="rId13" Type="http://schemas.openxmlformats.org/officeDocument/2006/relationships/image" Target="../media/image170.png"/><Relationship Id="rId12" Type="http://schemas.openxmlformats.org/officeDocument/2006/relationships/image" Target="../media/image169.png"/><Relationship Id="rId11" Type="http://schemas.openxmlformats.org/officeDocument/2006/relationships/image" Target="../media/image168.png"/><Relationship Id="rId10" Type="http://schemas.openxmlformats.org/officeDocument/2006/relationships/image" Target="../media/image167.png"/><Relationship Id="rId1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6.png"/><Relationship Id="rId8" Type="http://schemas.openxmlformats.org/officeDocument/2006/relationships/image" Target="../media/image185.png"/><Relationship Id="rId7" Type="http://schemas.openxmlformats.org/officeDocument/2006/relationships/image" Target="../media/image184.png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90.png"/><Relationship Id="rId12" Type="http://schemas.openxmlformats.org/officeDocument/2006/relationships/image" Target="../media/image189.png"/><Relationship Id="rId11" Type="http://schemas.openxmlformats.org/officeDocument/2006/relationships/image" Target="../media/image188.png"/><Relationship Id="rId10" Type="http://schemas.openxmlformats.org/officeDocument/2006/relationships/image" Target="../media/image187.png"/><Relationship Id="rId1" Type="http://schemas.openxmlformats.org/officeDocument/2006/relationships/image" Target="../media/image17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98.png"/><Relationship Id="rId7" Type="http://schemas.openxmlformats.org/officeDocument/2006/relationships/image" Target="../media/image197.png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2.png"/><Relationship Id="rId11" Type="http://schemas.openxmlformats.org/officeDocument/2006/relationships/image" Target="../media/image201.png"/><Relationship Id="rId10" Type="http://schemas.openxmlformats.org/officeDocument/2006/relationships/image" Target="../media/image200.png"/><Relationship Id="rId1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8" Type="http://schemas.openxmlformats.org/officeDocument/2006/relationships/image" Target="../media/image214.png"/><Relationship Id="rId7" Type="http://schemas.openxmlformats.org/officeDocument/2006/relationships/image" Target="../media/image213.png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239.jpeg"/><Relationship Id="rId32" Type="http://schemas.openxmlformats.org/officeDocument/2006/relationships/image" Target="../media/image238.png"/><Relationship Id="rId31" Type="http://schemas.openxmlformats.org/officeDocument/2006/relationships/image" Target="../media/image237.png"/><Relationship Id="rId30" Type="http://schemas.openxmlformats.org/officeDocument/2006/relationships/image" Target="../media/image236.png"/><Relationship Id="rId3" Type="http://schemas.openxmlformats.org/officeDocument/2006/relationships/image" Target="../media/image209.png"/><Relationship Id="rId29" Type="http://schemas.openxmlformats.org/officeDocument/2006/relationships/image" Target="../media/image235.png"/><Relationship Id="rId28" Type="http://schemas.openxmlformats.org/officeDocument/2006/relationships/image" Target="../media/image234.png"/><Relationship Id="rId27" Type="http://schemas.openxmlformats.org/officeDocument/2006/relationships/image" Target="../media/image233.png"/><Relationship Id="rId26" Type="http://schemas.openxmlformats.org/officeDocument/2006/relationships/image" Target="../media/image232.png"/><Relationship Id="rId25" Type="http://schemas.openxmlformats.org/officeDocument/2006/relationships/image" Target="../media/image231.png"/><Relationship Id="rId24" Type="http://schemas.openxmlformats.org/officeDocument/2006/relationships/image" Target="../media/image230.png"/><Relationship Id="rId23" Type="http://schemas.openxmlformats.org/officeDocument/2006/relationships/image" Target="../media/image229.png"/><Relationship Id="rId22" Type="http://schemas.openxmlformats.org/officeDocument/2006/relationships/image" Target="../media/image228.png"/><Relationship Id="rId21" Type="http://schemas.openxmlformats.org/officeDocument/2006/relationships/image" Target="../media/image227.png"/><Relationship Id="rId20" Type="http://schemas.openxmlformats.org/officeDocument/2006/relationships/image" Target="../media/image226.png"/><Relationship Id="rId2" Type="http://schemas.openxmlformats.org/officeDocument/2006/relationships/image" Target="../media/image208.png"/><Relationship Id="rId19" Type="http://schemas.openxmlformats.org/officeDocument/2006/relationships/image" Target="../media/image225.png"/><Relationship Id="rId18" Type="http://schemas.openxmlformats.org/officeDocument/2006/relationships/image" Target="../media/image224.png"/><Relationship Id="rId17" Type="http://schemas.openxmlformats.org/officeDocument/2006/relationships/image" Target="../media/image223.png"/><Relationship Id="rId16" Type="http://schemas.openxmlformats.org/officeDocument/2006/relationships/image" Target="../media/image222.png"/><Relationship Id="rId15" Type="http://schemas.openxmlformats.org/officeDocument/2006/relationships/image" Target="../media/image221.png"/><Relationship Id="rId14" Type="http://schemas.openxmlformats.org/officeDocument/2006/relationships/image" Target="../media/image220.png"/><Relationship Id="rId13" Type="http://schemas.openxmlformats.org/officeDocument/2006/relationships/image" Target="../media/image219.png"/><Relationship Id="rId12" Type="http://schemas.openxmlformats.org/officeDocument/2006/relationships/image" Target="../media/image218.png"/><Relationship Id="rId11" Type="http://schemas.openxmlformats.org/officeDocument/2006/relationships/image" Target="../media/image217.png"/><Relationship Id="rId10" Type="http://schemas.openxmlformats.org/officeDocument/2006/relationships/image" Target="../media/image216.png"/><Relationship Id="rId1" Type="http://schemas.openxmlformats.org/officeDocument/2006/relationships/image" Target="../media/image20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jpeg"/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image" Target="../media/image24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2.png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image" Target="../media/image246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3" Type="http://schemas.openxmlformats.org/officeDocument/2006/relationships/image" Target="../media/image255.png"/><Relationship Id="rId2" Type="http://schemas.openxmlformats.org/officeDocument/2006/relationships/image" Target="../media/image254.jpeg"/><Relationship Id="rId1" Type="http://schemas.openxmlformats.org/officeDocument/2006/relationships/image" Target="../media/image25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image" Target="../media/image259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3.png"/><Relationship Id="rId8" Type="http://schemas.openxmlformats.org/officeDocument/2006/relationships/image" Target="../media/image272.png"/><Relationship Id="rId7" Type="http://schemas.openxmlformats.org/officeDocument/2006/relationships/image" Target="../media/image271.png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3" Type="http://schemas.openxmlformats.org/officeDocument/2006/relationships/image" Target="../media/image267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87.png"/><Relationship Id="rId22" Type="http://schemas.openxmlformats.org/officeDocument/2006/relationships/image" Target="../media/image286.png"/><Relationship Id="rId21" Type="http://schemas.openxmlformats.org/officeDocument/2006/relationships/image" Target="../media/image285.png"/><Relationship Id="rId20" Type="http://schemas.openxmlformats.org/officeDocument/2006/relationships/image" Target="../media/image284.png"/><Relationship Id="rId2" Type="http://schemas.openxmlformats.org/officeDocument/2006/relationships/image" Target="../media/image266.png"/><Relationship Id="rId19" Type="http://schemas.openxmlformats.org/officeDocument/2006/relationships/image" Target="../media/image283.png"/><Relationship Id="rId18" Type="http://schemas.openxmlformats.org/officeDocument/2006/relationships/image" Target="../media/image282.png"/><Relationship Id="rId17" Type="http://schemas.openxmlformats.org/officeDocument/2006/relationships/image" Target="../media/image281.png"/><Relationship Id="rId16" Type="http://schemas.openxmlformats.org/officeDocument/2006/relationships/image" Target="../media/image280.png"/><Relationship Id="rId15" Type="http://schemas.openxmlformats.org/officeDocument/2006/relationships/image" Target="../media/image279.png"/><Relationship Id="rId14" Type="http://schemas.openxmlformats.org/officeDocument/2006/relationships/image" Target="../media/image278.png"/><Relationship Id="rId13" Type="http://schemas.openxmlformats.org/officeDocument/2006/relationships/image" Target="../media/image277.png"/><Relationship Id="rId12" Type="http://schemas.openxmlformats.org/officeDocument/2006/relationships/image" Target="../media/image276.png"/><Relationship Id="rId11" Type="http://schemas.openxmlformats.org/officeDocument/2006/relationships/image" Target="../media/image275.png"/><Relationship Id="rId10" Type="http://schemas.openxmlformats.org/officeDocument/2006/relationships/image" Target="../media/image274.png"/><Relationship Id="rId1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4.png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image" Target="../media/image2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1116" y="2916935"/>
            <a:ext cx="3534410" cy="1769745"/>
            <a:chOff x="5311116" y="2916935"/>
            <a:chExt cx="3534410" cy="1769745"/>
          </a:xfrm>
        </p:grpSpPr>
        <p:sp>
          <p:nvSpPr>
            <p:cNvPr id="3" name="object 3"/>
            <p:cNvSpPr/>
            <p:nvPr/>
          </p:nvSpPr>
          <p:spPr>
            <a:xfrm>
              <a:off x="5311116" y="2932160"/>
              <a:ext cx="3534191" cy="175414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359145" y="2929889"/>
              <a:ext cx="3429000" cy="1649095"/>
            </a:xfrm>
            <a:custGeom>
              <a:avLst/>
              <a:gdLst/>
              <a:ahLst/>
              <a:cxnLst/>
              <a:rect l="l" t="t" r="r" b="b"/>
              <a:pathLst>
                <a:path w="3429000" h="1649095">
                  <a:moveTo>
                    <a:pt x="1714500" y="0"/>
                  </a:moveTo>
                  <a:lnTo>
                    <a:pt x="1650222" y="568"/>
                  </a:lnTo>
                  <a:lnTo>
                    <a:pt x="1586542" y="2261"/>
                  </a:lnTo>
                  <a:lnTo>
                    <a:pt x="1523500" y="5059"/>
                  </a:lnTo>
                  <a:lnTo>
                    <a:pt x="1461139" y="8940"/>
                  </a:lnTo>
                  <a:lnTo>
                    <a:pt x="1399499" y="13886"/>
                  </a:lnTo>
                  <a:lnTo>
                    <a:pt x="1338622" y="19877"/>
                  </a:lnTo>
                  <a:lnTo>
                    <a:pt x="1278549" y="26892"/>
                  </a:lnTo>
                  <a:lnTo>
                    <a:pt x="1219322" y="34912"/>
                  </a:lnTo>
                  <a:lnTo>
                    <a:pt x="1160982" y="43916"/>
                  </a:lnTo>
                  <a:lnTo>
                    <a:pt x="1103571" y="53885"/>
                  </a:lnTo>
                  <a:lnTo>
                    <a:pt x="1047130" y="64799"/>
                  </a:lnTo>
                  <a:lnTo>
                    <a:pt x="991701" y="76638"/>
                  </a:lnTo>
                  <a:lnTo>
                    <a:pt x="937325" y="89382"/>
                  </a:lnTo>
                  <a:lnTo>
                    <a:pt x="884043" y="103010"/>
                  </a:lnTo>
                  <a:lnTo>
                    <a:pt x="831896" y="117504"/>
                  </a:lnTo>
                  <a:lnTo>
                    <a:pt x="780928" y="132843"/>
                  </a:lnTo>
                  <a:lnTo>
                    <a:pt x="731177" y="149007"/>
                  </a:lnTo>
                  <a:lnTo>
                    <a:pt x="682687" y="165976"/>
                  </a:lnTo>
                  <a:lnTo>
                    <a:pt x="635499" y="183730"/>
                  </a:lnTo>
                  <a:lnTo>
                    <a:pt x="589654" y="202250"/>
                  </a:lnTo>
                  <a:lnTo>
                    <a:pt x="545193" y="221515"/>
                  </a:lnTo>
                  <a:lnTo>
                    <a:pt x="502157" y="241506"/>
                  </a:lnTo>
                  <a:lnTo>
                    <a:pt x="460590" y="262202"/>
                  </a:lnTo>
                  <a:lnTo>
                    <a:pt x="420531" y="283584"/>
                  </a:lnTo>
                  <a:lnTo>
                    <a:pt x="382022" y="305631"/>
                  </a:lnTo>
                  <a:lnTo>
                    <a:pt x="345105" y="328324"/>
                  </a:lnTo>
                  <a:lnTo>
                    <a:pt x="309821" y="351643"/>
                  </a:lnTo>
                  <a:lnTo>
                    <a:pt x="276211" y="375568"/>
                  </a:lnTo>
                  <a:lnTo>
                    <a:pt x="244317" y="400078"/>
                  </a:lnTo>
                  <a:lnTo>
                    <a:pt x="214181" y="425155"/>
                  </a:lnTo>
                  <a:lnTo>
                    <a:pt x="185844" y="450777"/>
                  </a:lnTo>
                  <a:lnTo>
                    <a:pt x="134731" y="503580"/>
                  </a:lnTo>
                  <a:lnTo>
                    <a:pt x="91310" y="558328"/>
                  </a:lnTo>
                  <a:lnTo>
                    <a:pt x="55914" y="614861"/>
                  </a:lnTo>
                  <a:lnTo>
                    <a:pt x="28872" y="673020"/>
                  </a:lnTo>
                  <a:lnTo>
                    <a:pt x="10518" y="732646"/>
                  </a:lnTo>
                  <a:lnTo>
                    <a:pt x="1182" y="793577"/>
                  </a:lnTo>
                  <a:lnTo>
                    <a:pt x="0" y="824484"/>
                  </a:lnTo>
                  <a:lnTo>
                    <a:pt x="1182" y="855390"/>
                  </a:lnTo>
                  <a:lnTo>
                    <a:pt x="10518" y="916321"/>
                  </a:lnTo>
                  <a:lnTo>
                    <a:pt x="28872" y="975947"/>
                  </a:lnTo>
                  <a:lnTo>
                    <a:pt x="55914" y="1034106"/>
                  </a:lnTo>
                  <a:lnTo>
                    <a:pt x="91310" y="1090639"/>
                  </a:lnTo>
                  <a:lnTo>
                    <a:pt x="134731" y="1145387"/>
                  </a:lnTo>
                  <a:lnTo>
                    <a:pt x="185844" y="1198190"/>
                  </a:lnTo>
                  <a:lnTo>
                    <a:pt x="214181" y="1223812"/>
                  </a:lnTo>
                  <a:lnTo>
                    <a:pt x="244317" y="1248889"/>
                  </a:lnTo>
                  <a:lnTo>
                    <a:pt x="276211" y="1273399"/>
                  </a:lnTo>
                  <a:lnTo>
                    <a:pt x="309821" y="1297324"/>
                  </a:lnTo>
                  <a:lnTo>
                    <a:pt x="345105" y="1320643"/>
                  </a:lnTo>
                  <a:lnTo>
                    <a:pt x="382022" y="1343336"/>
                  </a:lnTo>
                  <a:lnTo>
                    <a:pt x="420531" y="1365383"/>
                  </a:lnTo>
                  <a:lnTo>
                    <a:pt x="460590" y="1386765"/>
                  </a:lnTo>
                  <a:lnTo>
                    <a:pt x="502157" y="1407461"/>
                  </a:lnTo>
                  <a:lnTo>
                    <a:pt x="545193" y="1427452"/>
                  </a:lnTo>
                  <a:lnTo>
                    <a:pt x="589654" y="1446717"/>
                  </a:lnTo>
                  <a:lnTo>
                    <a:pt x="635499" y="1465237"/>
                  </a:lnTo>
                  <a:lnTo>
                    <a:pt x="682687" y="1482991"/>
                  </a:lnTo>
                  <a:lnTo>
                    <a:pt x="731177" y="1499960"/>
                  </a:lnTo>
                  <a:lnTo>
                    <a:pt x="780928" y="1516124"/>
                  </a:lnTo>
                  <a:lnTo>
                    <a:pt x="831896" y="1531463"/>
                  </a:lnTo>
                  <a:lnTo>
                    <a:pt x="884043" y="1545957"/>
                  </a:lnTo>
                  <a:lnTo>
                    <a:pt x="937325" y="1559585"/>
                  </a:lnTo>
                  <a:lnTo>
                    <a:pt x="991701" y="1572329"/>
                  </a:lnTo>
                  <a:lnTo>
                    <a:pt x="1047130" y="1584168"/>
                  </a:lnTo>
                  <a:lnTo>
                    <a:pt x="1103571" y="1595082"/>
                  </a:lnTo>
                  <a:lnTo>
                    <a:pt x="1160982" y="1605051"/>
                  </a:lnTo>
                  <a:lnTo>
                    <a:pt x="1219322" y="1614055"/>
                  </a:lnTo>
                  <a:lnTo>
                    <a:pt x="1278549" y="1622075"/>
                  </a:lnTo>
                  <a:lnTo>
                    <a:pt x="1338622" y="1629090"/>
                  </a:lnTo>
                  <a:lnTo>
                    <a:pt x="1399499" y="1635081"/>
                  </a:lnTo>
                  <a:lnTo>
                    <a:pt x="1461139" y="1640027"/>
                  </a:lnTo>
                  <a:lnTo>
                    <a:pt x="1523500" y="1643908"/>
                  </a:lnTo>
                  <a:lnTo>
                    <a:pt x="1586542" y="1646706"/>
                  </a:lnTo>
                  <a:lnTo>
                    <a:pt x="1650222" y="1648399"/>
                  </a:lnTo>
                  <a:lnTo>
                    <a:pt x="1714500" y="1648968"/>
                  </a:lnTo>
                  <a:lnTo>
                    <a:pt x="1778777" y="1648399"/>
                  </a:lnTo>
                  <a:lnTo>
                    <a:pt x="1842457" y="1646706"/>
                  </a:lnTo>
                  <a:lnTo>
                    <a:pt x="1905499" y="1643908"/>
                  </a:lnTo>
                  <a:lnTo>
                    <a:pt x="1967860" y="1640027"/>
                  </a:lnTo>
                  <a:lnTo>
                    <a:pt x="2029500" y="1635081"/>
                  </a:lnTo>
                  <a:lnTo>
                    <a:pt x="2090377" y="1629090"/>
                  </a:lnTo>
                  <a:lnTo>
                    <a:pt x="2150450" y="1622075"/>
                  </a:lnTo>
                  <a:lnTo>
                    <a:pt x="2209677" y="1614055"/>
                  </a:lnTo>
                  <a:lnTo>
                    <a:pt x="2268017" y="1605051"/>
                  </a:lnTo>
                  <a:lnTo>
                    <a:pt x="2325428" y="1595082"/>
                  </a:lnTo>
                  <a:lnTo>
                    <a:pt x="2381869" y="1584168"/>
                  </a:lnTo>
                  <a:lnTo>
                    <a:pt x="2437298" y="1572329"/>
                  </a:lnTo>
                  <a:lnTo>
                    <a:pt x="2491674" y="1559585"/>
                  </a:lnTo>
                  <a:lnTo>
                    <a:pt x="2544956" y="1545957"/>
                  </a:lnTo>
                  <a:lnTo>
                    <a:pt x="2597103" y="1531463"/>
                  </a:lnTo>
                  <a:lnTo>
                    <a:pt x="2648071" y="1516124"/>
                  </a:lnTo>
                  <a:lnTo>
                    <a:pt x="2697822" y="1499960"/>
                  </a:lnTo>
                  <a:lnTo>
                    <a:pt x="2746312" y="1482991"/>
                  </a:lnTo>
                  <a:lnTo>
                    <a:pt x="2793500" y="1465237"/>
                  </a:lnTo>
                  <a:lnTo>
                    <a:pt x="2839345" y="1446717"/>
                  </a:lnTo>
                  <a:lnTo>
                    <a:pt x="2883806" y="1427452"/>
                  </a:lnTo>
                  <a:lnTo>
                    <a:pt x="2926842" y="1407461"/>
                  </a:lnTo>
                  <a:lnTo>
                    <a:pt x="2968409" y="1386765"/>
                  </a:lnTo>
                  <a:lnTo>
                    <a:pt x="3008468" y="1365383"/>
                  </a:lnTo>
                  <a:lnTo>
                    <a:pt x="3046977" y="1343336"/>
                  </a:lnTo>
                  <a:lnTo>
                    <a:pt x="3083894" y="1320643"/>
                  </a:lnTo>
                  <a:lnTo>
                    <a:pt x="3119178" y="1297324"/>
                  </a:lnTo>
                  <a:lnTo>
                    <a:pt x="3152788" y="1273399"/>
                  </a:lnTo>
                  <a:lnTo>
                    <a:pt x="3184682" y="1248889"/>
                  </a:lnTo>
                  <a:lnTo>
                    <a:pt x="3214818" y="1223812"/>
                  </a:lnTo>
                  <a:lnTo>
                    <a:pt x="3243155" y="1198190"/>
                  </a:lnTo>
                  <a:lnTo>
                    <a:pt x="3294268" y="1145387"/>
                  </a:lnTo>
                  <a:lnTo>
                    <a:pt x="3337689" y="1090639"/>
                  </a:lnTo>
                  <a:lnTo>
                    <a:pt x="3373085" y="1034106"/>
                  </a:lnTo>
                  <a:lnTo>
                    <a:pt x="3400127" y="975947"/>
                  </a:lnTo>
                  <a:lnTo>
                    <a:pt x="3418481" y="916321"/>
                  </a:lnTo>
                  <a:lnTo>
                    <a:pt x="3427817" y="855390"/>
                  </a:lnTo>
                  <a:lnTo>
                    <a:pt x="3429000" y="824484"/>
                  </a:lnTo>
                  <a:lnTo>
                    <a:pt x="3427817" y="793577"/>
                  </a:lnTo>
                  <a:lnTo>
                    <a:pt x="3418481" y="732646"/>
                  </a:lnTo>
                  <a:lnTo>
                    <a:pt x="3400127" y="673020"/>
                  </a:lnTo>
                  <a:lnTo>
                    <a:pt x="3373085" y="614861"/>
                  </a:lnTo>
                  <a:lnTo>
                    <a:pt x="3337689" y="558328"/>
                  </a:lnTo>
                  <a:lnTo>
                    <a:pt x="3294268" y="503580"/>
                  </a:lnTo>
                  <a:lnTo>
                    <a:pt x="3243155" y="450777"/>
                  </a:lnTo>
                  <a:lnTo>
                    <a:pt x="3214818" y="425155"/>
                  </a:lnTo>
                  <a:lnTo>
                    <a:pt x="3184682" y="400078"/>
                  </a:lnTo>
                  <a:lnTo>
                    <a:pt x="3152788" y="375568"/>
                  </a:lnTo>
                  <a:lnTo>
                    <a:pt x="3119178" y="351643"/>
                  </a:lnTo>
                  <a:lnTo>
                    <a:pt x="3083894" y="328324"/>
                  </a:lnTo>
                  <a:lnTo>
                    <a:pt x="3046977" y="305631"/>
                  </a:lnTo>
                  <a:lnTo>
                    <a:pt x="3008468" y="283584"/>
                  </a:lnTo>
                  <a:lnTo>
                    <a:pt x="2968409" y="262202"/>
                  </a:lnTo>
                  <a:lnTo>
                    <a:pt x="2926842" y="241506"/>
                  </a:lnTo>
                  <a:lnTo>
                    <a:pt x="2883806" y="221515"/>
                  </a:lnTo>
                  <a:lnTo>
                    <a:pt x="2839345" y="202250"/>
                  </a:lnTo>
                  <a:lnTo>
                    <a:pt x="2793500" y="183730"/>
                  </a:lnTo>
                  <a:lnTo>
                    <a:pt x="2746312" y="165976"/>
                  </a:lnTo>
                  <a:lnTo>
                    <a:pt x="2697822" y="149007"/>
                  </a:lnTo>
                  <a:lnTo>
                    <a:pt x="2648071" y="132843"/>
                  </a:lnTo>
                  <a:lnTo>
                    <a:pt x="2597103" y="117504"/>
                  </a:lnTo>
                  <a:lnTo>
                    <a:pt x="2544956" y="103010"/>
                  </a:lnTo>
                  <a:lnTo>
                    <a:pt x="2491674" y="89382"/>
                  </a:lnTo>
                  <a:lnTo>
                    <a:pt x="2437298" y="76638"/>
                  </a:lnTo>
                  <a:lnTo>
                    <a:pt x="2381869" y="64799"/>
                  </a:lnTo>
                  <a:lnTo>
                    <a:pt x="2325428" y="53885"/>
                  </a:lnTo>
                  <a:lnTo>
                    <a:pt x="2268017" y="43916"/>
                  </a:lnTo>
                  <a:lnTo>
                    <a:pt x="2209677" y="34912"/>
                  </a:lnTo>
                  <a:lnTo>
                    <a:pt x="2150450" y="26892"/>
                  </a:lnTo>
                  <a:lnTo>
                    <a:pt x="2090377" y="19877"/>
                  </a:lnTo>
                  <a:lnTo>
                    <a:pt x="2029500" y="13886"/>
                  </a:lnTo>
                  <a:lnTo>
                    <a:pt x="1967860" y="8940"/>
                  </a:lnTo>
                  <a:lnTo>
                    <a:pt x="1905499" y="5059"/>
                  </a:lnTo>
                  <a:lnTo>
                    <a:pt x="1842457" y="2261"/>
                  </a:lnTo>
                  <a:lnTo>
                    <a:pt x="1778777" y="568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59145" y="2929889"/>
              <a:ext cx="3429000" cy="1649095"/>
            </a:xfrm>
            <a:custGeom>
              <a:avLst/>
              <a:gdLst/>
              <a:ahLst/>
              <a:cxnLst/>
              <a:rect l="l" t="t" r="r" b="b"/>
              <a:pathLst>
                <a:path w="3429000" h="1649095">
                  <a:moveTo>
                    <a:pt x="0" y="824484"/>
                  </a:moveTo>
                  <a:lnTo>
                    <a:pt x="4702" y="762958"/>
                  </a:lnTo>
                  <a:lnTo>
                    <a:pt x="18589" y="702660"/>
                  </a:lnTo>
                  <a:lnTo>
                    <a:pt x="41328" y="643748"/>
                  </a:lnTo>
                  <a:lnTo>
                    <a:pt x="72588" y="586382"/>
                  </a:lnTo>
                  <a:lnTo>
                    <a:pt x="112038" y="530721"/>
                  </a:lnTo>
                  <a:lnTo>
                    <a:pt x="159346" y="476926"/>
                  </a:lnTo>
                  <a:lnTo>
                    <a:pt x="214181" y="425155"/>
                  </a:lnTo>
                  <a:lnTo>
                    <a:pt x="244317" y="400078"/>
                  </a:lnTo>
                  <a:lnTo>
                    <a:pt x="276211" y="375568"/>
                  </a:lnTo>
                  <a:lnTo>
                    <a:pt x="309821" y="351643"/>
                  </a:lnTo>
                  <a:lnTo>
                    <a:pt x="345105" y="328324"/>
                  </a:lnTo>
                  <a:lnTo>
                    <a:pt x="382022" y="305631"/>
                  </a:lnTo>
                  <a:lnTo>
                    <a:pt x="420531" y="283584"/>
                  </a:lnTo>
                  <a:lnTo>
                    <a:pt x="460590" y="262202"/>
                  </a:lnTo>
                  <a:lnTo>
                    <a:pt x="502157" y="241506"/>
                  </a:lnTo>
                  <a:lnTo>
                    <a:pt x="545193" y="221515"/>
                  </a:lnTo>
                  <a:lnTo>
                    <a:pt x="589654" y="202250"/>
                  </a:lnTo>
                  <a:lnTo>
                    <a:pt x="635499" y="183730"/>
                  </a:lnTo>
                  <a:lnTo>
                    <a:pt x="682687" y="165976"/>
                  </a:lnTo>
                  <a:lnTo>
                    <a:pt x="731177" y="149007"/>
                  </a:lnTo>
                  <a:lnTo>
                    <a:pt x="780928" y="132843"/>
                  </a:lnTo>
                  <a:lnTo>
                    <a:pt x="831896" y="117504"/>
                  </a:lnTo>
                  <a:lnTo>
                    <a:pt x="884043" y="103010"/>
                  </a:lnTo>
                  <a:lnTo>
                    <a:pt x="937325" y="89382"/>
                  </a:lnTo>
                  <a:lnTo>
                    <a:pt x="991701" y="76638"/>
                  </a:lnTo>
                  <a:lnTo>
                    <a:pt x="1047130" y="64799"/>
                  </a:lnTo>
                  <a:lnTo>
                    <a:pt x="1103571" y="53885"/>
                  </a:lnTo>
                  <a:lnTo>
                    <a:pt x="1160982" y="43916"/>
                  </a:lnTo>
                  <a:lnTo>
                    <a:pt x="1219322" y="34912"/>
                  </a:lnTo>
                  <a:lnTo>
                    <a:pt x="1278549" y="26892"/>
                  </a:lnTo>
                  <a:lnTo>
                    <a:pt x="1338622" y="19877"/>
                  </a:lnTo>
                  <a:lnTo>
                    <a:pt x="1399499" y="13886"/>
                  </a:lnTo>
                  <a:lnTo>
                    <a:pt x="1461139" y="8940"/>
                  </a:lnTo>
                  <a:lnTo>
                    <a:pt x="1523500" y="5059"/>
                  </a:lnTo>
                  <a:lnTo>
                    <a:pt x="1586542" y="2261"/>
                  </a:lnTo>
                  <a:lnTo>
                    <a:pt x="1650222" y="568"/>
                  </a:lnTo>
                  <a:lnTo>
                    <a:pt x="1714500" y="0"/>
                  </a:lnTo>
                  <a:lnTo>
                    <a:pt x="1778777" y="568"/>
                  </a:lnTo>
                  <a:lnTo>
                    <a:pt x="1842457" y="2261"/>
                  </a:lnTo>
                  <a:lnTo>
                    <a:pt x="1905499" y="5059"/>
                  </a:lnTo>
                  <a:lnTo>
                    <a:pt x="1967860" y="8940"/>
                  </a:lnTo>
                  <a:lnTo>
                    <a:pt x="2029500" y="13886"/>
                  </a:lnTo>
                  <a:lnTo>
                    <a:pt x="2090377" y="19877"/>
                  </a:lnTo>
                  <a:lnTo>
                    <a:pt x="2150450" y="26892"/>
                  </a:lnTo>
                  <a:lnTo>
                    <a:pt x="2209677" y="34912"/>
                  </a:lnTo>
                  <a:lnTo>
                    <a:pt x="2268017" y="43916"/>
                  </a:lnTo>
                  <a:lnTo>
                    <a:pt x="2325428" y="53885"/>
                  </a:lnTo>
                  <a:lnTo>
                    <a:pt x="2381869" y="64799"/>
                  </a:lnTo>
                  <a:lnTo>
                    <a:pt x="2437298" y="76638"/>
                  </a:lnTo>
                  <a:lnTo>
                    <a:pt x="2491674" y="89382"/>
                  </a:lnTo>
                  <a:lnTo>
                    <a:pt x="2544956" y="103010"/>
                  </a:lnTo>
                  <a:lnTo>
                    <a:pt x="2597103" y="117504"/>
                  </a:lnTo>
                  <a:lnTo>
                    <a:pt x="2648071" y="132843"/>
                  </a:lnTo>
                  <a:lnTo>
                    <a:pt x="2697822" y="149007"/>
                  </a:lnTo>
                  <a:lnTo>
                    <a:pt x="2746312" y="165976"/>
                  </a:lnTo>
                  <a:lnTo>
                    <a:pt x="2793500" y="183730"/>
                  </a:lnTo>
                  <a:lnTo>
                    <a:pt x="2839345" y="202250"/>
                  </a:lnTo>
                  <a:lnTo>
                    <a:pt x="2883806" y="221515"/>
                  </a:lnTo>
                  <a:lnTo>
                    <a:pt x="2926842" y="241506"/>
                  </a:lnTo>
                  <a:lnTo>
                    <a:pt x="2968409" y="262202"/>
                  </a:lnTo>
                  <a:lnTo>
                    <a:pt x="3008468" y="283584"/>
                  </a:lnTo>
                  <a:lnTo>
                    <a:pt x="3046977" y="305631"/>
                  </a:lnTo>
                  <a:lnTo>
                    <a:pt x="3083894" y="328324"/>
                  </a:lnTo>
                  <a:lnTo>
                    <a:pt x="3119178" y="351643"/>
                  </a:lnTo>
                  <a:lnTo>
                    <a:pt x="3152788" y="375568"/>
                  </a:lnTo>
                  <a:lnTo>
                    <a:pt x="3184682" y="400078"/>
                  </a:lnTo>
                  <a:lnTo>
                    <a:pt x="3214818" y="425155"/>
                  </a:lnTo>
                  <a:lnTo>
                    <a:pt x="3243155" y="450777"/>
                  </a:lnTo>
                  <a:lnTo>
                    <a:pt x="3294268" y="503580"/>
                  </a:lnTo>
                  <a:lnTo>
                    <a:pt x="3337689" y="558328"/>
                  </a:lnTo>
                  <a:lnTo>
                    <a:pt x="3373085" y="614861"/>
                  </a:lnTo>
                  <a:lnTo>
                    <a:pt x="3400127" y="673020"/>
                  </a:lnTo>
                  <a:lnTo>
                    <a:pt x="3418481" y="732646"/>
                  </a:lnTo>
                  <a:lnTo>
                    <a:pt x="3427817" y="793577"/>
                  </a:lnTo>
                  <a:lnTo>
                    <a:pt x="3429000" y="824484"/>
                  </a:lnTo>
                  <a:lnTo>
                    <a:pt x="3427817" y="855390"/>
                  </a:lnTo>
                  <a:lnTo>
                    <a:pt x="3418481" y="916321"/>
                  </a:lnTo>
                  <a:lnTo>
                    <a:pt x="3400127" y="975947"/>
                  </a:lnTo>
                  <a:lnTo>
                    <a:pt x="3373085" y="1034106"/>
                  </a:lnTo>
                  <a:lnTo>
                    <a:pt x="3337689" y="1090639"/>
                  </a:lnTo>
                  <a:lnTo>
                    <a:pt x="3294268" y="1145387"/>
                  </a:lnTo>
                  <a:lnTo>
                    <a:pt x="3243155" y="1198190"/>
                  </a:lnTo>
                  <a:lnTo>
                    <a:pt x="3214818" y="1223812"/>
                  </a:lnTo>
                  <a:lnTo>
                    <a:pt x="3184682" y="1248889"/>
                  </a:lnTo>
                  <a:lnTo>
                    <a:pt x="3152788" y="1273399"/>
                  </a:lnTo>
                  <a:lnTo>
                    <a:pt x="3119178" y="1297324"/>
                  </a:lnTo>
                  <a:lnTo>
                    <a:pt x="3083894" y="1320643"/>
                  </a:lnTo>
                  <a:lnTo>
                    <a:pt x="3046977" y="1343336"/>
                  </a:lnTo>
                  <a:lnTo>
                    <a:pt x="3008468" y="1365383"/>
                  </a:lnTo>
                  <a:lnTo>
                    <a:pt x="2968409" y="1386765"/>
                  </a:lnTo>
                  <a:lnTo>
                    <a:pt x="2926842" y="1407461"/>
                  </a:lnTo>
                  <a:lnTo>
                    <a:pt x="2883806" y="1427452"/>
                  </a:lnTo>
                  <a:lnTo>
                    <a:pt x="2839345" y="1446717"/>
                  </a:lnTo>
                  <a:lnTo>
                    <a:pt x="2793500" y="1465237"/>
                  </a:lnTo>
                  <a:lnTo>
                    <a:pt x="2746312" y="1482991"/>
                  </a:lnTo>
                  <a:lnTo>
                    <a:pt x="2697822" y="1499960"/>
                  </a:lnTo>
                  <a:lnTo>
                    <a:pt x="2648071" y="1516124"/>
                  </a:lnTo>
                  <a:lnTo>
                    <a:pt x="2597103" y="1531463"/>
                  </a:lnTo>
                  <a:lnTo>
                    <a:pt x="2544956" y="1545957"/>
                  </a:lnTo>
                  <a:lnTo>
                    <a:pt x="2491674" y="1559585"/>
                  </a:lnTo>
                  <a:lnTo>
                    <a:pt x="2437298" y="1572329"/>
                  </a:lnTo>
                  <a:lnTo>
                    <a:pt x="2381869" y="1584168"/>
                  </a:lnTo>
                  <a:lnTo>
                    <a:pt x="2325428" y="1595082"/>
                  </a:lnTo>
                  <a:lnTo>
                    <a:pt x="2268017" y="1605051"/>
                  </a:lnTo>
                  <a:lnTo>
                    <a:pt x="2209677" y="1614055"/>
                  </a:lnTo>
                  <a:lnTo>
                    <a:pt x="2150450" y="1622075"/>
                  </a:lnTo>
                  <a:lnTo>
                    <a:pt x="2090377" y="1629090"/>
                  </a:lnTo>
                  <a:lnTo>
                    <a:pt x="2029500" y="1635081"/>
                  </a:lnTo>
                  <a:lnTo>
                    <a:pt x="1967860" y="1640027"/>
                  </a:lnTo>
                  <a:lnTo>
                    <a:pt x="1905499" y="1643908"/>
                  </a:lnTo>
                  <a:lnTo>
                    <a:pt x="1842457" y="1646706"/>
                  </a:lnTo>
                  <a:lnTo>
                    <a:pt x="1778777" y="1648399"/>
                  </a:lnTo>
                  <a:lnTo>
                    <a:pt x="1714500" y="1648968"/>
                  </a:lnTo>
                  <a:lnTo>
                    <a:pt x="1650222" y="1648399"/>
                  </a:lnTo>
                  <a:lnTo>
                    <a:pt x="1586542" y="1646706"/>
                  </a:lnTo>
                  <a:lnTo>
                    <a:pt x="1523500" y="1643908"/>
                  </a:lnTo>
                  <a:lnTo>
                    <a:pt x="1461139" y="1640027"/>
                  </a:lnTo>
                  <a:lnTo>
                    <a:pt x="1399499" y="1635081"/>
                  </a:lnTo>
                  <a:lnTo>
                    <a:pt x="1338622" y="1629090"/>
                  </a:lnTo>
                  <a:lnTo>
                    <a:pt x="1278549" y="1622075"/>
                  </a:lnTo>
                  <a:lnTo>
                    <a:pt x="1219322" y="1614055"/>
                  </a:lnTo>
                  <a:lnTo>
                    <a:pt x="1160982" y="1605051"/>
                  </a:lnTo>
                  <a:lnTo>
                    <a:pt x="1103571" y="1595082"/>
                  </a:lnTo>
                  <a:lnTo>
                    <a:pt x="1047130" y="1584168"/>
                  </a:lnTo>
                  <a:lnTo>
                    <a:pt x="991701" y="1572329"/>
                  </a:lnTo>
                  <a:lnTo>
                    <a:pt x="937325" y="1559585"/>
                  </a:lnTo>
                  <a:lnTo>
                    <a:pt x="884043" y="1545957"/>
                  </a:lnTo>
                  <a:lnTo>
                    <a:pt x="831896" y="1531463"/>
                  </a:lnTo>
                  <a:lnTo>
                    <a:pt x="780928" y="1516124"/>
                  </a:lnTo>
                  <a:lnTo>
                    <a:pt x="731177" y="1499960"/>
                  </a:lnTo>
                  <a:lnTo>
                    <a:pt x="682687" y="1482991"/>
                  </a:lnTo>
                  <a:lnTo>
                    <a:pt x="635499" y="1465237"/>
                  </a:lnTo>
                  <a:lnTo>
                    <a:pt x="589654" y="1446717"/>
                  </a:lnTo>
                  <a:lnTo>
                    <a:pt x="545193" y="1427452"/>
                  </a:lnTo>
                  <a:lnTo>
                    <a:pt x="502157" y="1407461"/>
                  </a:lnTo>
                  <a:lnTo>
                    <a:pt x="460590" y="1386765"/>
                  </a:lnTo>
                  <a:lnTo>
                    <a:pt x="420531" y="1365383"/>
                  </a:lnTo>
                  <a:lnTo>
                    <a:pt x="382022" y="1343336"/>
                  </a:lnTo>
                  <a:lnTo>
                    <a:pt x="345105" y="1320643"/>
                  </a:lnTo>
                  <a:lnTo>
                    <a:pt x="309821" y="1297324"/>
                  </a:lnTo>
                  <a:lnTo>
                    <a:pt x="276211" y="1273399"/>
                  </a:lnTo>
                  <a:lnTo>
                    <a:pt x="244317" y="1248889"/>
                  </a:lnTo>
                  <a:lnTo>
                    <a:pt x="214181" y="1223812"/>
                  </a:lnTo>
                  <a:lnTo>
                    <a:pt x="185844" y="1198190"/>
                  </a:lnTo>
                  <a:lnTo>
                    <a:pt x="134731" y="1145387"/>
                  </a:lnTo>
                  <a:lnTo>
                    <a:pt x="91310" y="1090639"/>
                  </a:lnTo>
                  <a:lnTo>
                    <a:pt x="55914" y="1034106"/>
                  </a:lnTo>
                  <a:lnTo>
                    <a:pt x="28872" y="975947"/>
                  </a:lnTo>
                  <a:lnTo>
                    <a:pt x="10518" y="916321"/>
                  </a:lnTo>
                  <a:lnTo>
                    <a:pt x="1182" y="855390"/>
                  </a:lnTo>
                  <a:lnTo>
                    <a:pt x="0" y="824484"/>
                  </a:lnTo>
                  <a:close/>
                </a:path>
              </a:pathLst>
            </a:custGeom>
            <a:ln w="25908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61196" y="1981541"/>
            <a:ext cx="3653154" cy="2747645"/>
            <a:chOff x="361196" y="1981541"/>
            <a:chExt cx="3653154" cy="2747645"/>
          </a:xfrm>
        </p:grpSpPr>
        <p:sp>
          <p:nvSpPr>
            <p:cNvPr id="7" name="object 7"/>
            <p:cNvSpPr/>
            <p:nvPr/>
          </p:nvSpPr>
          <p:spPr>
            <a:xfrm>
              <a:off x="2215133" y="3065526"/>
              <a:ext cx="1786255" cy="1651000"/>
            </a:xfrm>
            <a:custGeom>
              <a:avLst/>
              <a:gdLst/>
              <a:ahLst/>
              <a:cxnLst/>
              <a:rect l="l" t="t" r="r" b="b"/>
              <a:pathLst>
                <a:path w="1786254" h="1651000">
                  <a:moveTo>
                    <a:pt x="893064" y="0"/>
                  </a:moveTo>
                  <a:lnTo>
                    <a:pt x="842382" y="1306"/>
                  </a:lnTo>
                  <a:lnTo>
                    <a:pt x="792442" y="5178"/>
                  </a:lnTo>
                  <a:lnTo>
                    <a:pt x="743320" y="11547"/>
                  </a:lnTo>
                  <a:lnTo>
                    <a:pt x="695091" y="20343"/>
                  </a:lnTo>
                  <a:lnTo>
                    <a:pt x="647831" y="31495"/>
                  </a:lnTo>
                  <a:lnTo>
                    <a:pt x="601614" y="44936"/>
                  </a:lnTo>
                  <a:lnTo>
                    <a:pt x="556516" y="60594"/>
                  </a:lnTo>
                  <a:lnTo>
                    <a:pt x="512612" y="78400"/>
                  </a:lnTo>
                  <a:lnTo>
                    <a:pt x="469978" y="98286"/>
                  </a:lnTo>
                  <a:lnTo>
                    <a:pt x="428689" y="120180"/>
                  </a:lnTo>
                  <a:lnTo>
                    <a:pt x="388821" y="144013"/>
                  </a:lnTo>
                  <a:lnTo>
                    <a:pt x="350449" y="169716"/>
                  </a:lnTo>
                  <a:lnTo>
                    <a:pt x="313647" y="197219"/>
                  </a:lnTo>
                  <a:lnTo>
                    <a:pt x="278492" y="226453"/>
                  </a:lnTo>
                  <a:lnTo>
                    <a:pt x="245059" y="257347"/>
                  </a:lnTo>
                  <a:lnTo>
                    <a:pt x="213424" y="289832"/>
                  </a:lnTo>
                  <a:lnTo>
                    <a:pt x="183661" y="323839"/>
                  </a:lnTo>
                  <a:lnTo>
                    <a:pt x="155846" y="359298"/>
                  </a:lnTo>
                  <a:lnTo>
                    <a:pt x="130054" y="396138"/>
                  </a:lnTo>
                  <a:lnTo>
                    <a:pt x="106361" y="434292"/>
                  </a:lnTo>
                  <a:lnTo>
                    <a:pt x="84842" y="473688"/>
                  </a:lnTo>
                  <a:lnTo>
                    <a:pt x="65573" y="514257"/>
                  </a:lnTo>
                  <a:lnTo>
                    <a:pt x="48628" y="555931"/>
                  </a:lnTo>
                  <a:lnTo>
                    <a:pt x="34083" y="598638"/>
                  </a:lnTo>
                  <a:lnTo>
                    <a:pt x="22014" y="642309"/>
                  </a:lnTo>
                  <a:lnTo>
                    <a:pt x="12496" y="686875"/>
                  </a:lnTo>
                  <a:lnTo>
                    <a:pt x="5604" y="732267"/>
                  </a:lnTo>
                  <a:lnTo>
                    <a:pt x="1413" y="778413"/>
                  </a:lnTo>
                  <a:lnTo>
                    <a:pt x="0" y="825246"/>
                  </a:lnTo>
                  <a:lnTo>
                    <a:pt x="1413" y="872078"/>
                  </a:lnTo>
                  <a:lnTo>
                    <a:pt x="5604" y="918224"/>
                  </a:lnTo>
                  <a:lnTo>
                    <a:pt x="12496" y="963616"/>
                  </a:lnTo>
                  <a:lnTo>
                    <a:pt x="22014" y="1008182"/>
                  </a:lnTo>
                  <a:lnTo>
                    <a:pt x="34083" y="1051853"/>
                  </a:lnTo>
                  <a:lnTo>
                    <a:pt x="48628" y="1094560"/>
                  </a:lnTo>
                  <a:lnTo>
                    <a:pt x="65573" y="1136234"/>
                  </a:lnTo>
                  <a:lnTo>
                    <a:pt x="84842" y="1176803"/>
                  </a:lnTo>
                  <a:lnTo>
                    <a:pt x="106361" y="1216199"/>
                  </a:lnTo>
                  <a:lnTo>
                    <a:pt x="130054" y="1254353"/>
                  </a:lnTo>
                  <a:lnTo>
                    <a:pt x="155846" y="1291193"/>
                  </a:lnTo>
                  <a:lnTo>
                    <a:pt x="183661" y="1326652"/>
                  </a:lnTo>
                  <a:lnTo>
                    <a:pt x="213424" y="1360659"/>
                  </a:lnTo>
                  <a:lnTo>
                    <a:pt x="245059" y="1393144"/>
                  </a:lnTo>
                  <a:lnTo>
                    <a:pt x="278492" y="1424038"/>
                  </a:lnTo>
                  <a:lnTo>
                    <a:pt x="313647" y="1453272"/>
                  </a:lnTo>
                  <a:lnTo>
                    <a:pt x="350449" y="1480775"/>
                  </a:lnTo>
                  <a:lnTo>
                    <a:pt x="388821" y="1506478"/>
                  </a:lnTo>
                  <a:lnTo>
                    <a:pt x="428689" y="1530311"/>
                  </a:lnTo>
                  <a:lnTo>
                    <a:pt x="469978" y="1552205"/>
                  </a:lnTo>
                  <a:lnTo>
                    <a:pt x="512612" y="1572091"/>
                  </a:lnTo>
                  <a:lnTo>
                    <a:pt x="556516" y="1589897"/>
                  </a:lnTo>
                  <a:lnTo>
                    <a:pt x="601614" y="1605555"/>
                  </a:lnTo>
                  <a:lnTo>
                    <a:pt x="647831" y="1618996"/>
                  </a:lnTo>
                  <a:lnTo>
                    <a:pt x="695091" y="1630148"/>
                  </a:lnTo>
                  <a:lnTo>
                    <a:pt x="743320" y="1638944"/>
                  </a:lnTo>
                  <a:lnTo>
                    <a:pt x="792442" y="1645313"/>
                  </a:lnTo>
                  <a:lnTo>
                    <a:pt x="842382" y="1649185"/>
                  </a:lnTo>
                  <a:lnTo>
                    <a:pt x="893064" y="1650492"/>
                  </a:lnTo>
                  <a:lnTo>
                    <a:pt x="943745" y="1649185"/>
                  </a:lnTo>
                  <a:lnTo>
                    <a:pt x="993685" y="1645313"/>
                  </a:lnTo>
                  <a:lnTo>
                    <a:pt x="1042807" y="1638944"/>
                  </a:lnTo>
                  <a:lnTo>
                    <a:pt x="1091036" y="1630148"/>
                  </a:lnTo>
                  <a:lnTo>
                    <a:pt x="1138296" y="1618996"/>
                  </a:lnTo>
                  <a:lnTo>
                    <a:pt x="1184513" y="1605555"/>
                  </a:lnTo>
                  <a:lnTo>
                    <a:pt x="1229611" y="1589897"/>
                  </a:lnTo>
                  <a:lnTo>
                    <a:pt x="1273515" y="1572091"/>
                  </a:lnTo>
                  <a:lnTo>
                    <a:pt x="1316149" y="1552205"/>
                  </a:lnTo>
                  <a:lnTo>
                    <a:pt x="1357438" y="1530311"/>
                  </a:lnTo>
                  <a:lnTo>
                    <a:pt x="1397306" y="1506478"/>
                  </a:lnTo>
                  <a:lnTo>
                    <a:pt x="1435678" y="1480775"/>
                  </a:lnTo>
                  <a:lnTo>
                    <a:pt x="1472480" y="1453272"/>
                  </a:lnTo>
                  <a:lnTo>
                    <a:pt x="1507635" y="1424038"/>
                  </a:lnTo>
                  <a:lnTo>
                    <a:pt x="1541068" y="1393144"/>
                  </a:lnTo>
                  <a:lnTo>
                    <a:pt x="1572703" y="1360659"/>
                  </a:lnTo>
                  <a:lnTo>
                    <a:pt x="1602466" y="1326652"/>
                  </a:lnTo>
                  <a:lnTo>
                    <a:pt x="1630281" y="1291193"/>
                  </a:lnTo>
                  <a:lnTo>
                    <a:pt x="1656073" y="1254353"/>
                  </a:lnTo>
                  <a:lnTo>
                    <a:pt x="1679766" y="1216199"/>
                  </a:lnTo>
                  <a:lnTo>
                    <a:pt x="1701285" y="1176803"/>
                  </a:lnTo>
                  <a:lnTo>
                    <a:pt x="1720554" y="1136234"/>
                  </a:lnTo>
                  <a:lnTo>
                    <a:pt x="1737499" y="1094560"/>
                  </a:lnTo>
                  <a:lnTo>
                    <a:pt x="1752044" y="1051853"/>
                  </a:lnTo>
                  <a:lnTo>
                    <a:pt x="1764113" y="1008182"/>
                  </a:lnTo>
                  <a:lnTo>
                    <a:pt x="1773631" y="963616"/>
                  </a:lnTo>
                  <a:lnTo>
                    <a:pt x="1780523" y="918224"/>
                  </a:lnTo>
                  <a:lnTo>
                    <a:pt x="1784714" y="872078"/>
                  </a:lnTo>
                  <a:lnTo>
                    <a:pt x="1786128" y="825246"/>
                  </a:lnTo>
                  <a:lnTo>
                    <a:pt x="1784714" y="778413"/>
                  </a:lnTo>
                  <a:lnTo>
                    <a:pt x="1780523" y="732267"/>
                  </a:lnTo>
                  <a:lnTo>
                    <a:pt x="1773631" y="686875"/>
                  </a:lnTo>
                  <a:lnTo>
                    <a:pt x="1764113" y="642309"/>
                  </a:lnTo>
                  <a:lnTo>
                    <a:pt x="1752044" y="598638"/>
                  </a:lnTo>
                  <a:lnTo>
                    <a:pt x="1737499" y="555931"/>
                  </a:lnTo>
                  <a:lnTo>
                    <a:pt x="1720554" y="514257"/>
                  </a:lnTo>
                  <a:lnTo>
                    <a:pt x="1701285" y="473688"/>
                  </a:lnTo>
                  <a:lnTo>
                    <a:pt x="1679766" y="434292"/>
                  </a:lnTo>
                  <a:lnTo>
                    <a:pt x="1656073" y="396138"/>
                  </a:lnTo>
                  <a:lnTo>
                    <a:pt x="1630281" y="359298"/>
                  </a:lnTo>
                  <a:lnTo>
                    <a:pt x="1602466" y="323839"/>
                  </a:lnTo>
                  <a:lnTo>
                    <a:pt x="1572703" y="289832"/>
                  </a:lnTo>
                  <a:lnTo>
                    <a:pt x="1541068" y="257347"/>
                  </a:lnTo>
                  <a:lnTo>
                    <a:pt x="1507635" y="226453"/>
                  </a:lnTo>
                  <a:lnTo>
                    <a:pt x="1472480" y="197219"/>
                  </a:lnTo>
                  <a:lnTo>
                    <a:pt x="1435678" y="169716"/>
                  </a:lnTo>
                  <a:lnTo>
                    <a:pt x="1397306" y="144013"/>
                  </a:lnTo>
                  <a:lnTo>
                    <a:pt x="1357438" y="120180"/>
                  </a:lnTo>
                  <a:lnTo>
                    <a:pt x="1316149" y="98286"/>
                  </a:lnTo>
                  <a:lnTo>
                    <a:pt x="1273515" y="78400"/>
                  </a:lnTo>
                  <a:lnTo>
                    <a:pt x="1229611" y="60594"/>
                  </a:lnTo>
                  <a:lnTo>
                    <a:pt x="1184513" y="44936"/>
                  </a:lnTo>
                  <a:lnTo>
                    <a:pt x="1138296" y="31495"/>
                  </a:lnTo>
                  <a:lnTo>
                    <a:pt x="1091036" y="20343"/>
                  </a:lnTo>
                  <a:lnTo>
                    <a:pt x="1042807" y="11547"/>
                  </a:lnTo>
                  <a:lnTo>
                    <a:pt x="993685" y="5178"/>
                  </a:lnTo>
                  <a:lnTo>
                    <a:pt x="943745" y="1306"/>
                  </a:lnTo>
                  <a:lnTo>
                    <a:pt x="893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5133" y="3065526"/>
              <a:ext cx="1786255" cy="1651000"/>
            </a:xfrm>
            <a:custGeom>
              <a:avLst/>
              <a:gdLst/>
              <a:ahLst/>
              <a:cxnLst/>
              <a:rect l="l" t="t" r="r" b="b"/>
              <a:pathLst>
                <a:path w="1786254" h="1651000">
                  <a:moveTo>
                    <a:pt x="0" y="825246"/>
                  </a:moveTo>
                  <a:lnTo>
                    <a:pt x="1413" y="778413"/>
                  </a:lnTo>
                  <a:lnTo>
                    <a:pt x="5604" y="732267"/>
                  </a:lnTo>
                  <a:lnTo>
                    <a:pt x="12496" y="686875"/>
                  </a:lnTo>
                  <a:lnTo>
                    <a:pt x="22014" y="642309"/>
                  </a:lnTo>
                  <a:lnTo>
                    <a:pt x="34083" y="598638"/>
                  </a:lnTo>
                  <a:lnTo>
                    <a:pt x="48628" y="555931"/>
                  </a:lnTo>
                  <a:lnTo>
                    <a:pt x="65573" y="514257"/>
                  </a:lnTo>
                  <a:lnTo>
                    <a:pt x="84842" y="473688"/>
                  </a:lnTo>
                  <a:lnTo>
                    <a:pt x="106361" y="434292"/>
                  </a:lnTo>
                  <a:lnTo>
                    <a:pt x="130054" y="396138"/>
                  </a:lnTo>
                  <a:lnTo>
                    <a:pt x="155846" y="359298"/>
                  </a:lnTo>
                  <a:lnTo>
                    <a:pt x="183661" y="323839"/>
                  </a:lnTo>
                  <a:lnTo>
                    <a:pt x="213424" y="289832"/>
                  </a:lnTo>
                  <a:lnTo>
                    <a:pt x="245059" y="257347"/>
                  </a:lnTo>
                  <a:lnTo>
                    <a:pt x="278492" y="226453"/>
                  </a:lnTo>
                  <a:lnTo>
                    <a:pt x="313647" y="197219"/>
                  </a:lnTo>
                  <a:lnTo>
                    <a:pt x="350449" y="169716"/>
                  </a:lnTo>
                  <a:lnTo>
                    <a:pt x="388821" y="144013"/>
                  </a:lnTo>
                  <a:lnTo>
                    <a:pt x="428689" y="120180"/>
                  </a:lnTo>
                  <a:lnTo>
                    <a:pt x="469978" y="98286"/>
                  </a:lnTo>
                  <a:lnTo>
                    <a:pt x="512612" y="78400"/>
                  </a:lnTo>
                  <a:lnTo>
                    <a:pt x="556516" y="60594"/>
                  </a:lnTo>
                  <a:lnTo>
                    <a:pt x="601614" y="44936"/>
                  </a:lnTo>
                  <a:lnTo>
                    <a:pt x="647831" y="31495"/>
                  </a:lnTo>
                  <a:lnTo>
                    <a:pt x="695091" y="20343"/>
                  </a:lnTo>
                  <a:lnTo>
                    <a:pt x="743320" y="11547"/>
                  </a:lnTo>
                  <a:lnTo>
                    <a:pt x="792442" y="5178"/>
                  </a:lnTo>
                  <a:lnTo>
                    <a:pt x="842382" y="1306"/>
                  </a:lnTo>
                  <a:lnTo>
                    <a:pt x="893064" y="0"/>
                  </a:lnTo>
                  <a:lnTo>
                    <a:pt x="943745" y="1306"/>
                  </a:lnTo>
                  <a:lnTo>
                    <a:pt x="993685" y="5178"/>
                  </a:lnTo>
                  <a:lnTo>
                    <a:pt x="1042807" y="11547"/>
                  </a:lnTo>
                  <a:lnTo>
                    <a:pt x="1091036" y="20343"/>
                  </a:lnTo>
                  <a:lnTo>
                    <a:pt x="1138296" y="31495"/>
                  </a:lnTo>
                  <a:lnTo>
                    <a:pt x="1184513" y="44936"/>
                  </a:lnTo>
                  <a:lnTo>
                    <a:pt x="1229611" y="60594"/>
                  </a:lnTo>
                  <a:lnTo>
                    <a:pt x="1273515" y="78400"/>
                  </a:lnTo>
                  <a:lnTo>
                    <a:pt x="1316149" y="98286"/>
                  </a:lnTo>
                  <a:lnTo>
                    <a:pt x="1357438" y="120180"/>
                  </a:lnTo>
                  <a:lnTo>
                    <a:pt x="1397306" y="144013"/>
                  </a:lnTo>
                  <a:lnTo>
                    <a:pt x="1435678" y="169716"/>
                  </a:lnTo>
                  <a:lnTo>
                    <a:pt x="1472480" y="197219"/>
                  </a:lnTo>
                  <a:lnTo>
                    <a:pt x="1507635" y="226453"/>
                  </a:lnTo>
                  <a:lnTo>
                    <a:pt x="1541068" y="257347"/>
                  </a:lnTo>
                  <a:lnTo>
                    <a:pt x="1572703" y="289832"/>
                  </a:lnTo>
                  <a:lnTo>
                    <a:pt x="1602466" y="323839"/>
                  </a:lnTo>
                  <a:lnTo>
                    <a:pt x="1630281" y="359298"/>
                  </a:lnTo>
                  <a:lnTo>
                    <a:pt x="1656073" y="396138"/>
                  </a:lnTo>
                  <a:lnTo>
                    <a:pt x="1679766" y="434292"/>
                  </a:lnTo>
                  <a:lnTo>
                    <a:pt x="1701285" y="473688"/>
                  </a:lnTo>
                  <a:lnTo>
                    <a:pt x="1720554" y="514257"/>
                  </a:lnTo>
                  <a:lnTo>
                    <a:pt x="1737499" y="555931"/>
                  </a:lnTo>
                  <a:lnTo>
                    <a:pt x="1752044" y="598638"/>
                  </a:lnTo>
                  <a:lnTo>
                    <a:pt x="1764113" y="642309"/>
                  </a:lnTo>
                  <a:lnTo>
                    <a:pt x="1773631" y="686875"/>
                  </a:lnTo>
                  <a:lnTo>
                    <a:pt x="1780523" y="732267"/>
                  </a:lnTo>
                  <a:lnTo>
                    <a:pt x="1784714" y="778413"/>
                  </a:lnTo>
                  <a:lnTo>
                    <a:pt x="1786128" y="825246"/>
                  </a:lnTo>
                  <a:lnTo>
                    <a:pt x="1784714" y="872078"/>
                  </a:lnTo>
                  <a:lnTo>
                    <a:pt x="1780523" y="918224"/>
                  </a:lnTo>
                  <a:lnTo>
                    <a:pt x="1773631" y="963616"/>
                  </a:lnTo>
                  <a:lnTo>
                    <a:pt x="1764113" y="1008182"/>
                  </a:lnTo>
                  <a:lnTo>
                    <a:pt x="1752044" y="1051853"/>
                  </a:lnTo>
                  <a:lnTo>
                    <a:pt x="1737499" y="1094560"/>
                  </a:lnTo>
                  <a:lnTo>
                    <a:pt x="1720554" y="1136234"/>
                  </a:lnTo>
                  <a:lnTo>
                    <a:pt x="1701285" y="1176803"/>
                  </a:lnTo>
                  <a:lnTo>
                    <a:pt x="1679766" y="1216199"/>
                  </a:lnTo>
                  <a:lnTo>
                    <a:pt x="1656073" y="1254353"/>
                  </a:lnTo>
                  <a:lnTo>
                    <a:pt x="1630281" y="1291193"/>
                  </a:lnTo>
                  <a:lnTo>
                    <a:pt x="1602466" y="1326652"/>
                  </a:lnTo>
                  <a:lnTo>
                    <a:pt x="1572703" y="1360659"/>
                  </a:lnTo>
                  <a:lnTo>
                    <a:pt x="1541068" y="1393144"/>
                  </a:lnTo>
                  <a:lnTo>
                    <a:pt x="1507635" y="1424038"/>
                  </a:lnTo>
                  <a:lnTo>
                    <a:pt x="1472480" y="1453272"/>
                  </a:lnTo>
                  <a:lnTo>
                    <a:pt x="1435678" y="1480775"/>
                  </a:lnTo>
                  <a:lnTo>
                    <a:pt x="1397306" y="1506478"/>
                  </a:lnTo>
                  <a:lnTo>
                    <a:pt x="1357438" y="1530311"/>
                  </a:lnTo>
                  <a:lnTo>
                    <a:pt x="1316149" y="1552205"/>
                  </a:lnTo>
                  <a:lnTo>
                    <a:pt x="1273515" y="1572091"/>
                  </a:lnTo>
                  <a:lnTo>
                    <a:pt x="1229611" y="1589897"/>
                  </a:lnTo>
                  <a:lnTo>
                    <a:pt x="1184513" y="1605555"/>
                  </a:lnTo>
                  <a:lnTo>
                    <a:pt x="1138296" y="1618996"/>
                  </a:lnTo>
                  <a:lnTo>
                    <a:pt x="1091036" y="1630148"/>
                  </a:lnTo>
                  <a:lnTo>
                    <a:pt x="1042807" y="1638944"/>
                  </a:lnTo>
                  <a:lnTo>
                    <a:pt x="993685" y="1645313"/>
                  </a:lnTo>
                  <a:lnTo>
                    <a:pt x="943745" y="1649185"/>
                  </a:lnTo>
                  <a:lnTo>
                    <a:pt x="893064" y="1650492"/>
                  </a:lnTo>
                  <a:lnTo>
                    <a:pt x="842382" y="1649185"/>
                  </a:lnTo>
                  <a:lnTo>
                    <a:pt x="792442" y="1645313"/>
                  </a:lnTo>
                  <a:lnTo>
                    <a:pt x="743320" y="1638944"/>
                  </a:lnTo>
                  <a:lnTo>
                    <a:pt x="695091" y="1630148"/>
                  </a:lnTo>
                  <a:lnTo>
                    <a:pt x="647831" y="1618996"/>
                  </a:lnTo>
                  <a:lnTo>
                    <a:pt x="601614" y="1605555"/>
                  </a:lnTo>
                  <a:lnTo>
                    <a:pt x="556516" y="1589897"/>
                  </a:lnTo>
                  <a:lnTo>
                    <a:pt x="512612" y="1572091"/>
                  </a:lnTo>
                  <a:lnTo>
                    <a:pt x="469978" y="1552205"/>
                  </a:lnTo>
                  <a:lnTo>
                    <a:pt x="428689" y="1530311"/>
                  </a:lnTo>
                  <a:lnTo>
                    <a:pt x="388821" y="1506478"/>
                  </a:lnTo>
                  <a:lnTo>
                    <a:pt x="350449" y="1480775"/>
                  </a:lnTo>
                  <a:lnTo>
                    <a:pt x="313647" y="1453272"/>
                  </a:lnTo>
                  <a:lnTo>
                    <a:pt x="278492" y="1424038"/>
                  </a:lnTo>
                  <a:lnTo>
                    <a:pt x="245059" y="1393144"/>
                  </a:lnTo>
                  <a:lnTo>
                    <a:pt x="213424" y="1360659"/>
                  </a:lnTo>
                  <a:lnTo>
                    <a:pt x="183661" y="1326652"/>
                  </a:lnTo>
                  <a:lnTo>
                    <a:pt x="155846" y="1291193"/>
                  </a:lnTo>
                  <a:lnTo>
                    <a:pt x="130054" y="1254353"/>
                  </a:lnTo>
                  <a:lnTo>
                    <a:pt x="106361" y="1216199"/>
                  </a:lnTo>
                  <a:lnTo>
                    <a:pt x="84842" y="1176803"/>
                  </a:lnTo>
                  <a:lnTo>
                    <a:pt x="65573" y="1136234"/>
                  </a:lnTo>
                  <a:lnTo>
                    <a:pt x="48628" y="1094560"/>
                  </a:lnTo>
                  <a:lnTo>
                    <a:pt x="34083" y="1051853"/>
                  </a:lnTo>
                  <a:lnTo>
                    <a:pt x="22014" y="1008182"/>
                  </a:lnTo>
                  <a:lnTo>
                    <a:pt x="12496" y="963616"/>
                  </a:lnTo>
                  <a:lnTo>
                    <a:pt x="5604" y="918224"/>
                  </a:lnTo>
                  <a:lnTo>
                    <a:pt x="1413" y="872078"/>
                  </a:lnTo>
                  <a:lnTo>
                    <a:pt x="0" y="825246"/>
                  </a:lnTo>
                  <a:close/>
                </a:path>
              </a:pathLst>
            </a:custGeom>
            <a:ln w="25908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14243" y="3422904"/>
              <a:ext cx="854963" cy="853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1196" y="1981541"/>
              <a:ext cx="3210290" cy="8664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0595" y="367030"/>
            <a:ext cx="68357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Interfaces </a:t>
            </a:r>
            <a:r>
              <a:rPr sz="4800" spc="-5" dirty="0"/>
              <a:t>Set </a:t>
            </a:r>
            <a:r>
              <a:rPr sz="4800" dirty="0"/>
              <a:t>e</a:t>
            </a:r>
            <a:r>
              <a:rPr sz="4800" spc="-85" dirty="0"/>
              <a:t> </a:t>
            </a:r>
            <a:r>
              <a:rPr sz="4800" dirty="0"/>
              <a:t>List</a:t>
            </a:r>
            <a:endParaRPr sz="4800"/>
          </a:p>
        </p:txBody>
      </p:sp>
      <p:sp>
        <p:nvSpPr>
          <p:cNvPr id="12" name="object 12"/>
          <p:cNvSpPr txBox="1"/>
          <p:nvPr/>
        </p:nvSpPr>
        <p:spPr>
          <a:xfrm>
            <a:off x="1013460" y="1395095"/>
            <a:ext cx="18129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5F92"/>
                </a:solidFill>
                <a:latin typeface="Georgia"/>
                <a:cs typeface="Georgia"/>
              </a:rPr>
              <a:t>Interface</a:t>
            </a:r>
            <a:r>
              <a:rPr sz="1800" b="1" spc="-50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1800" b="1" spc="-5" dirty="0">
                <a:solidFill>
                  <a:srgbClr val="375F92"/>
                </a:solidFill>
                <a:latin typeface="Georgia"/>
                <a:cs typeface="Georgia"/>
              </a:rPr>
              <a:t>Set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0" y="1395095"/>
            <a:ext cx="258889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5F92"/>
                </a:solidFill>
                <a:latin typeface="Georgia"/>
                <a:cs typeface="Georgia"/>
              </a:rPr>
              <a:t>Interface</a:t>
            </a:r>
            <a:r>
              <a:rPr sz="1800" b="1" spc="-80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375F92"/>
                </a:solidFill>
                <a:latin typeface="Georgia"/>
                <a:cs typeface="Georgia"/>
              </a:rPr>
              <a:t>List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48229" y="1610867"/>
            <a:ext cx="106045" cy="3877310"/>
            <a:chOff x="4448229" y="1610867"/>
            <a:chExt cx="106045" cy="3877310"/>
          </a:xfrm>
        </p:grpSpPr>
        <p:sp>
          <p:nvSpPr>
            <p:cNvPr id="15" name="object 15"/>
            <p:cNvSpPr/>
            <p:nvPr/>
          </p:nvSpPr>
          <p:spPr>
            <a:xfrm>
              <a:off x="4448229" y="1620011"/>
              <a:ext cx="105809" cy="38679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01133" y="1629917"/>
              <a:ext cx="635" cy="3800475"/>
            </a:xfrm>
            <a:custGeom>
              <a:avLst/>
              <a:gdLst/>
              <a:ahLst/>
              <a:cxnLst/>
              <a:rect l="l" t="t" r="r" b="b"/>
              <a:pathLst>
                <a:path w="635" h="3800475">
                  <a:moveTo>
                    <a:pt x="0" y="0"/>
                  </a:moveTo>
                  <a:lnTo>
                    <a:pt x="507" y="3800475"/>
                  </a:lnTo>
                </a:path>
              </a:pathLst>
            </a:custGeom>
            <a:ln w="380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7786116" y="3214116"/>
            <a:ext cx="900683" cy="900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858255" y="3214116"/>
            <a:ext cx="1827530" cy="901065"/>
            <a:chOff x="5858255" y="3214116"/>
            <a:chExt cx="1827530" cy="901065"/>
          </a:xfrm>
        </p:grpSpPr>
        <p:sp>
          <p:nvSpPr>
            <p:cNvPr id="19" name="object 19"/>
            <p:cNvSpPr/>
            <p:nvPr/>
          </p:nvSpPr>
          <p:spPr>
            <a:xfrm>
              <a:off x="5858255" y="3214116"/>
              <a:ext cx="899159" cy="900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86372" y="3214116"/>
              <a:ext cx="899159" cy="900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323088" y="4869179"/>
            <a:ext cx="3924300" cy="584200"/>
          </a:xfrm>
          <a:custGeom>
            <a:avLst/>
            <a:gdLst/>
            <a:ahLst/>
            <a:cxnLst/>
            <a:rect l="l" t="t" r="r" b="b"/>
            <a:pathLst>
              <a:path w="3924300" h="584200">
                <a:moveTo>
                  <a:pt x="0" y="583692"/>
                </a:moveTo>
                <a:lnTo>
                  <a:pt x="3924300" y="583692"/>
                </a:lnTo>
                <a:lnTo>
                  <a:pt x="3924300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39470" y="4875657"/>
            <a:ext cx="3302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7E7E7E"/>
                </a:solidFill>
                <a:latin typeface="Arial"/>
                <a:cs typeface="Arial"/>
              </a:rPr>
              <a:t>Coleções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não ordenadas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que</a:t>
            </a:r>
            <a:r>
              <a:rPr sz="1600" spc="2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não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1565" y="5144770"/>
            <a:ext cx="255587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7E7E7E"/>
                </a:solidFill>
                <a:latin typeface="Arial"/>
                <a:cs typeface="Arial"/>
              </a:rPr>
              <a:t>contém</a:t>
            </a:r>
            <a:r>
              <a:rPr sz="1600" spc="1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duplicidades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17364" y="4869179"/>
            <a:ext cx="3889375" cy="647700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362585" marR="147320" indent="-208915">
              <a:lnSpc>
                <a:spcPct val="113000"/>
              </a:lnSpc>
              <a:spcBef>
                <a:spcPts val="130"/>
              </a:spcBef>
            </a:pPr>
            <a:r>
              <a:rPr sz="1600" spc="-25" dirty="0">
                <a:solidFill>
                  <a:srgbClr val="7E7E7E"/>
                </a:solidFill>
                <a:latin typeface="Arial"/>
                <a:cs typeface="Arial"/>
              </a:rPr>
              <a:t>Coleções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 </a:t>
            </a:r>
            <a:r>
              <a:rPr sz="1600" spc="-45" dirty="0">
                <a:solidFill>
                  <a:srgbClr val="7E7E7E"/>
                </a:solidFill>
                <a:latin typeface="Arial"/>
                <a:cs typeface="Arial"/>
              </a:rPr>
              <a:t>classes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ordenadas </a:t>
            </a:r>
            <a:r>
              <a:rPr sz="1600" spc="65" dirty="0">
                <a:solidFill>
                  <a:srgbClr val="7E7E7E"/>
                </a:solidFill>
                <a:latin typeface="Arial"/>
                <a:cs typeface="Arial"/>
              </a:rPr>
              <a:t>onde  </a:t>
            </a:r>
            <a:r>
              <a:rPr sz="1600" spc="-40" dirty="0">
                <a:solidFill>
                  <a:srgbClr val="7E7E7E"/>
                </a:solidFill>
                <a:latin typeface="Arial"/>
                <a:cs typeface="Arial"/>
              </a:rPr>
              <a:t>as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duplicidades 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são</a:t>
            </a:r>
            <a:r>
              <a:rPr sz="1600" spc="1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permitidas.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13147" y="1914905"/>
            <a:ext cx="3741420" cy="1750695"/>
            <a:chOff x="4613147" y="1914905"/>
            <a:chExt cx="3741420" cy="1750695"/>
          </a:xfrm>
        </p:grpSpPr>
        <p:sp>
          <p:nvSpPr>
            <p:cNvPr id="26" name="object 26"/>
            <p:cNvSpPr/>
            <p:nvPr/>
          </p:nvSpPr>
          <p:spPr>
            <a:xfrm>
              <a:off x="4762885" y="1914905"/>
              <a:ext cx="3591296" cy="866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13147" y="2295143"/>
              <a:ext cx="1030224" cy="13700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655698" y="2316606"/>
              <a:ext cx="775335" cy="1277620"/>
            </a:xfrm>
            <a:custGeom>
              <a:avLst/>
              <a:gdLst/>
              <a:ahLst/>
              <a:cxnLst/>
              <a:rect l="l" t="t" r="r" b="b"/>
              <a:pathLst>
                <a:path w="775335" h="1277620">
                  <a:moveTo>
                    <a:pt x="772670" y="1117980"/>
                  </a:moveTo>
                  <a:lnTo>
                    <a:pt x="737864" y="1117980"/>
                  </a:lnTo>
                  <a:lnTo>
                    <a:pt x="751707" y="1153414"/>
                  </a:lnTo>
                  <a:lnTo>
                    <a:pt x="748532" y="1154683"/>
                  </a:lnTo>
                  <a:lnTo>
                    <a:pt x="739769" y="1157731"/>
                  </a:lnTo>
                  <a:lnTo>
                    <a:pt x="730371" y="1160652"/>
                  </a:lnTo>
                  <a:lnTo>
                    <a:pt x="720211" y="1163573"/>
                  </a:lnTo>
                  <a:lnTo>
                    <a:pt x="711809" y="1165625"/>
                  </a:lnTo>
                  <a:lnTo>
                    <a:pt x="676650" y="1250695"/>
                  </a:lnTo>
                  <a:lnTo>
                    <a:pt x="675185" y="1258157"/>
                  </a:lnTo>
                  <a:lnTo>
                    <a:pt x="676650" y="1265332"/>
                  </a:lnTo>
                  <a:lnTo>
                    <a:pt x="680686" y="1271412"/>
                  </a:lnTo>
                  <a:lnTo>
                    <a:pt x="686937" y="1275588"/>
                  </a:lnTo>
                  <a:lnTo>
                    <a:pt x="694380" y="1277052"/>
                  </a:lnTo>
                  <a:lnTo>
                    <a:pt x="701526" y="1275588"/>
                  </a:lnTo>
                  <a:lnTo>
                    <a:pt x="707600" y="1271551"/>
                  </a:lnTo>
                  <a:lnTo>
                    <a:pt x="711829" y="1265301"/>
                  </a:lnTo>
                  <a:lnTo>
                    <a:pt x="772670" y="1117980"/>
                  </a:lnTo>
                  <a:close/>
                </a:path>
                <a:path w="775335" h="1277620">
                  <a:moveTo>
                    <a:pt x="52445" y="0"/>
                  </a:moveTo>
                  <a:lnTo>
                    <a:pt x="32294" y="33146"/>
                  </a:lnTo>
                  <a:lnTo>
                    <a:pt x="24505" y="77088"/>
                  </a:lnTo>
                  <a:lnTo>
                    <a:pt x="19298" y="122427"/>
                  </a:lnTo>
                  <a:lnTo>
                    <a:pt x="14472" y="177291"/>
                  </a:lnTo>
                  <a:lnTo>
                    <a:pt x="13075" y="197357"/>
                  </a:lnTo>
                  <a:lnTo>
                    <a:pt x="11551" y="218185"/>
                  </a:lnTo>
                  <a:lnTo>
                    <a:pt x="7614" y="285495"/>
                  </a:lnTo>
                  <a:lnTo>
                    <a:pt x="5392" y="335279"/>
                  </a:lnTo>
                  <a:lnTo>
                    <a:pt x="3509" y="385317"/>
                  </a:lnTo>
                  <a:lnTo>
                    <a:pt x="2004" y="437006"/>
                  </a:lnTo>
                  <a:lnTo>
                    <a:pt x="999" y="489838"/>
                  </a:lnTo>
                  <a:lnTo>
                    <a:pt x="245" y="543687"/>
                  </a:lnTo>
                  <a:lnTo>
                    <a:pt x="0" y="597788"/>
                  </a:lnTo>
                  <a:lnTo>
                    <a:pt x="629" y="625220"/>
                  </a:lnTo>
                  <a:lnTo>
                    <a:pt x="4947" y="680846"/>
                  </a:lnTo>
                  <a:lnTo>
                    <a:pt x="13456" y="735838"/>
                  </a:lnTo>
                  <a:lnTo>
                    <a:pt x="25775" y="789558"/>
                  </a:lnTo>
                  <a:lnTo>
                    <a:pt x="41523" y="841755"/>
                  </a:lnTo>
                  <a:lnTo>
                    <a:pt x="60573" y="892047"/>
                  </a:lnTo>
                  <a:lnTo>
                    <a:pt x="82798" y="940053"/>
                  </a:lnTo>
                  <a:lnTo>
                    <a:pt x="107563" y="985138"/>
                  </a:lnTo>
                  <a:lnTo>
                    <a:pt x="134995" y="1027176"/>
                  </a:lnTo>
                  <a:lnTo>
                    <a:pt x="164459" y="1065529"/>
                  </a:lnTo>
                  <a:lnTo>
                    <a:pt x="196082" y="1099946"/>
                  </a:lnTo>
                  <a:lnTo>
                    <a:pt x="229356" y="1129918"/>
                  </a:lnTo>
                  <a:lnTo>
                    <a:pt x="264281" y="1154938"/>
                  </a:lnTo>
                  <a:lnTo>
                    <a:pt x="300730" y="1174750"/>
                  </a:lnTo>
                  <a:lnTo>
                    <a:pt x="338195" y="1188592"/>
                  </a:lnTo>
                  <a:lnTo>
                    <a:pt x="376549" y="1195831"/>
                  </a:lnTo>
                  <a:lnTo>
                    <a:pt x="395980" y="1196847"/>
                  </a:lnTo>
                  <a:lnTo>
                    <a:pt x="432429" y="1196466"/>
                  </a:lnTo>
                  <a:lnTo>
                    <a:pt x="502914" y="1193672"/>
                  </a:lnTo>
                  <a:lnTo>
                    <a:pt x="569970" y="1188339"/>
                  </a:lnTo>
                  <a:lnTo>
                    <a:pt x="631565" y="1180845"/>
                  </a:lnTo>
                  <a:lnTo>
                    <a:pt x="685667" y="1171447"/>
                  </a:lnTo>
                  <a:lnTo>
                    <a:pt x="688715" y="1170813"/>
                  </a:lnTo>
                  <a:lnTo>
                    <a:pt x="615817" y="1170813"/>
                  </a:lnTo>
                  <a:lnTo>
                    <a:pt x="608232" y="1170233"/>
                  </a:lnTo>
                  <a:lnTo>
                    <a:pt x="601720" y="1166939"/>
                  </a:lnTo>
                  <a:lnTo>
                    <a:pt x="596921" y="1161454"/>
                  </a:lnTo>
                  <a:lnTo>
                    <a:pt x="595998" y="1158747"/>
                  </a:lnTo>
                  <a:lnTo>
                    <a:pt x="397885" y="1158747"/>
                  </a:lnTo>
                  <a:lnTo>
                    <a:pt x="349752" y="1152270"/>
                  </a:lnTo>
                  <a:lnTo>
                    <a:pt x="301492" y="1132713"/>
                  </a:lnTo>
                  <a:lnTo>
                    <a:pt x="253994" y="1100963"/>
                  </a:lnTo>
                  <a:lnTo>
                    <a:pt x="223514" y="1073530"/>
                  </a:lnTo>
                  <a:lnTo>
                    <a:pt x="194177" y="1041780"/>
                  </a:lnTo>
                  <a:lnTo>
                    <a:pt x="166491" y="1005713"/>
                  </a:lnTo>
                  <a:lnTo>
                    <a:pt x="140710" y="966215"/>
                  </a:lnTo>
                  <a:lnTo>
                    <a:pt x="117088" y="923416"/>
                  </a:lnTo>
                  <a:lnTo>
                    <a:pt x="96006" y="877951"/>
                  </a:lnTo>
                  <a:lnTo>
                    <a:pt x="77845" y="830198"/>
                  </a:lnTo>
                  <a:lnTo>
                    <a:pt x="62732" y="780414"/>
                  </a:lnTo>
                  <a:lnTo>
                    <a:pt x="51048" y="729233"/>
                  </a:lnTo>
                  <a:lnTo>
                    <a:pt x="42920" y="677163"/>
                  </a:lnTo>
                  <a:lnTo>
                    <a:pt x="38729" y="624458"/>
                  </a:lnTo>
                  <a:lnTo>
                    <a:pt x="38095" y="597534"/>
                  </a:lnTo>
                  <a:lnTo>
                    <a:pt x="38357" y="543051"/>
                  </a:lnTo>
                  <a:lnTo>
                    <a:pt x="39124" y="489076"/>
                  </a:lnTo>
                  <a:lnTo>
                    <a:pt x="40159" y="435863"/>
                  </a:lnTo>
                  <a:lnTo>
                    <a:pt x="41703" y="383920"/>
                  </a:lnTo>
                  <a:lnTo>
                    <a:pt x="43624" y="333628"/>
                  </a:lnTo>
                  <a:lnTo>
                    <a:pt x="45832" y="285495"/>
                  </a:lnTo>
                  <a:lnTo>
                    <a:pt x="46984" y="264540"/>
                  </a:lnTo>
                  <a:lnTo>
                    <a:pt x="48127" y="242442"/>
                  </a:lnTo>
                  <a:lnTo>
                    <a:pt x="49651" y="220852"/>
                  </a:lnTo>
                  <a:lnTo>
                    <a:pt x="51048" y="200151"/>
                  </a:lnTo>
                  <a:lnTo>
                    <a:pt x="52445" y="180212"/>
                  </a:lnTo>
                  <a:lnTo>
                    <a:pt x="57144" y="126491"/>
                  </a:lnTo>
                  <a:lnTo>
                    <a:pt x="62224" y="82550"/>
                  </a:lnTo>
                  <a:lnTo>
                    <a:pt x="69302" y="41909"/>
                  </a:lnTo>
                  <a:lnTo>
                    <a:pt x="70869" y="35687"/>
                  </a:lnTo>
                  <a:lnTo>
                    <a:pt x="66288" y="35687"/>
                  </a:lnTo>
                  <a:lnTo>
                    <a:pt x="67978" y="34323"/>
                  </a:lnTo>
                  <a:lnTo>
                    <a:pt x="52445" y="0"/>
                  </a:lnTo>
                  <a:close/>
                </a:path>
                <a:path w="775335" h="1277620">
                  <a:moveTo>
                    <a:pt x="737864" y="1117980"/>
                  </a:moveTo>
                  <a:lnTo>
                    <a:pt x="700780" y="1129156"/>
                  </a:lnTo>
                  <a:lnTo>
                    <a:pt x="653663" y="1138681"/>
                  </a:lnTo>
                  <a:lnTo>
                    <a:pt x="597402" y="1146937"/>
                  </a:lnTo>
                  <a:lnTo>
                    <a:pt x="595041" y="1147200"/>
                  </a:lnTo>
                  <a:lnTo>
                    <a:pt x="594481" y="1154302"/>
                  </a:lnTo>
                  <a:lnTo>
                    <a:pt x="596921" y="1161454"/>
                  </a:lnTo>
                  <a:lnTo>
                    <a:pt x="601720" y="1166939"/>
                  </a:lnTo>
                  <a:lnTo>
                    <a:pt x="608232" y="1170233"/>
                  </a:lnTo>
                  <a:lnTo>
                    <a:pt x="615817" y="1170813"/>
                  </a:lnTo>
                  <a:lnTo>
                    <a:pt x="714683" y="1158669"/>
                  </a:lnTo>
                  <a:lnTo>
                    <a:pt x="727196" y="1128394"/>
                  </a:lnTo>
                  <a:lnTo>
                    <a:pt x="741932" y="1128394"/>
                  </a:lnTo>
                  <a:lnTo>
                    <a:pt x="737864" y="1117980"/>
                  </a:lnTo>
                  <a:close/>
                </a:path>
                <a:path w="775335" h="1277620">
                  <a:moveTo>
                    <a:pt x="714683" y="1158669"/>
                  </a:moveTo>
                  <a:lnTo>
                    <a:pt x="615817" y="1170813"/>
                  </a:lnTo>
                  <a:lnTo>
                    <a:pt x="688715" y="1170813"/>
                  </a:lnTo>
                  <a:lnTo>
                    <a:pt x="697859" y="1168907"/>
                  </a:lnTo>
                  <a:lnTo>
                    <a:pt x="709289" y="1166240"/>
                  </a:lnTo>
                  <a:lnTo>
                    <a:pt x="711809" y="1165625"/>
                  </a:lnTo>
                  <a:lnTo>
                    <a:pt x="714683" y="1158669"/>
                  </a:lnTo>
                  <a:close/>
                </a:path>
                <a:path w="775335" h="1277620">
                  <a:moveTo>
                    <a:pt x="741932" y="1128394"/>
                  </a:moveTo>
                  <a:lnTo>
                    <a:pt x="727196" y="1128394"/>
                  </a:lnTo>
                  <a:lnTo>
                    <a:pt x="747135" y="1154683"/>
                  </a:lnTo>
                  <a:lnTo>
                    <a:pt x="714683" y="1158669"/>
                  </a:lnTo>
                  <a:lnTo>
                    <a:pt x="711809" y="1165625"/>
                  </a:lnTo>
                  <a:lnTo>
                    <a:pt x="720211" y="1163573"/>
                  </a:lnTo>
                  <a:lnTo>
                    <a:pt x="730371" y="1160652"/>
                  </a:lnTo>
                  <a:lnTo>
                    <a:pt x="739769" y="1157731"/>
                  </a:lnTo>
                  <a:lnTo>
                    <a:pt x="748532" y="1154683"/>
                  </a:lnTo>
                  <a:lnTo>
                    <a:pt x="751707" y="1153414"/>
                  </a:lnTo>
                  <a:lnTo>
                    <a:pt x="741932" y="1128394"/>
                  </a:lnTo>
                  <a:close/>
                </a:path>
                <a:path w="775335" h="1277620">
                  <a:moveTo>
                    <a:pt x="595041" y="1147200"/>
                  </a:moveTo>
                  <a:lnTo>
                    <a:pt x="534283" y="1153159"/>
                  </a:lnTo>
                  <a:lnTo>
                    <a:pt x="466846" y="1157351"/>
                  </a:lnTo>
                  <a:lnTo>
                    <a:pt x="397885" y="1158747"/>
                  </a:lnTo>
                  <a:lnTo>
                    <a:pt x="595998" y="1158747"/>
                  </a:lnTo>
                  <a:lnTo>
                    <a:pt x="594611" y="1154683"/>
                  </a:lnTo>
                  <a:lnTo>
                    <a:pt x="594641" y="1152270"/>
                  </a:lnTo>
                  <a:lnTo>
                    <a:pt x="595041" y="1147200"/>
                  </a:lnTo>
                  <a:close/>
                </a:path>
                <a:path w="775335" h="1277620">
                  <a:moveTo>
                    <a:pt x="727196" y="1128394"/>
                  </a:moveTo>
                  <a:lnTo>
                    <a:pt x="714683" y="1158669"/>
                  </a:lnTo>
                  <a:lnTo>
                    <a:pt x="747135" y="1154683"/>
                  </a:lnTo>
                  <a:lnTo>
                    <a:pt x="727196" y="1128394"/>
                  </a:lnTo>
                  <a:close/>
                </a:path>
                <a:path w="775335" h="1277620">
                  <a:moveTo>
                    <a:pt x="774821" y="1112773"/>
                  </a:moveTo>
                  <a:lnTo>
                    <a:pt x="611118" y="1132966"/>
                  </a:lnTo>
                  <a:lnTo>
                    <a:pt x="595041" y="1147200"/>
                  </a:lnTo>
                  <a:lnTo>
                    <a:pt x="597402" y="1146937"/>
                  </a:lnTo>
                  <a:lnTo>
                    <a:pt x="653663" y="1138681"/>
                  </a:lnTo>
                  <a:lnTo>
                    <a:pt x="700780" y="1129156"/>
                  </a:lnTo>
                  <a:lnTo>
                    <a:pt x="737864" y="1117980"/>
                  </a:lnTo>
                  <a:lnTo>
                    <a:pt x="772670" y="1117980"/>
                  </a:lnTo>
                  <a:lnTo>
                    <a:pt x="774821" y="1112773"/>
                  </a:lnTo>
                  <a:close/>
                </a:path>
                <a:path w="775335" h="1277620">
                  <a:moveTo>
                    <a:pt x="67978" y="34323"/>
                  </a:moveTo>
                  <a:lnTo>
                    <a:pt x="66288" y="35687"/>
                  </a:lnTo>
                  <a:lnTo>
                    <a:pt x="68193" y="34797"/>
                  </a:lnTo>
                  <a:lnTo>
                    <a:pt x="67978" y="34323"/>
                  </a:lnTo>
                  <a:close/>
                </a:path>
                <a:path w="775335" h="1277620">
                  <a:moveTo>
                    <a:pt x="72847" y="30393"/>
                  </a:moveTo>
                  <a:lnTo>
                    <a:pt x="67978" y="34323"/>
                  </a:lnTo>
                  <a:lnTo>
                    <a:pt x="68193" y="34797"/>
                  </a:lnTo>
                  <a:lnTo>
                    <a:pt x="66288" y="35687"/>
                  </a:lnTo>
                  <a:lnTo>
                    <a:pt x="70869" y="35687"/>
                  </a:lnTo>
                  <a:lnTo>
                    <a:pt x="71622" y="33146"/>
                  </a:lnTo>
                  <a:lnTo>
                    <a:pt x="72003" y="32384"/>
                  </a:lnTo>
                  <a:lnTo>
                    <a:pt x="71622" y="32384"/>
                  </a:lnTo>
                  <a:lnTo>
                    <a:pt x="72847" y="30393"/>
                  </a:lnTo>
                  <a:close/>
                </a:path>
                <a:path w="775335" h="1277620">
                  <a:moveTo>
                    <a:pt x="73101" y="30188"/>
                  </a:moveTo>
                  <a:lnTo>
                    <a:pt x="72847" y="30393"/>
                  </a:lnTo>
                  <a:lnTo>
                    <a:pt x="71622" y="32384"/>
                  </a:lnTo>
                  <a:lnTo>
                    <a:pt x="72765" y="30861"/>
                  </a:lnTo>
                  <a:lnTo>
                    <a:pt x="73101" y="30188"/>
                  </a:lnTo>
                  <a:close/>
                </a:path>
                <a:path w="775335" h="1277620">
                  <a:moveTo>
                    <a:pt x="72765" y="30861"/>
                  </a:moveTo>
                  <a:lnTo>
                    <a:pt x="71622" y="32384"/>
                  </a:lnTo>
                  <a:lnTo>
                    <a:pt x="72003" y="32384"/>
                  </a:lnTo>
                  <a:lnTo>
                    <a:pt x="72765" y="30861"/>
                  </a:lnTo>
                  <a:close/>
                </a:path>
                <a:path w="775335" h="1277620">
                  <a:moveTo>
                    <a:pt x="73527" y="29844"/>
                  </a:moveTo>
                  <a:lnTo>
                    <a:pt x="73101" y="30188"/>
                  </a:lnTo>
                  <a:lnTo>
                    <a:pt x="72765" y="30861"/>
                  </a:lnTo>
                  <a:lnTo>
                    <a:pt x="73527" y="29844"/>
                  </a:lnTo>
                  <a:close/>
                </a:path>
                <a:path w="775335" h="1277620">
                  <a:moveTo>
                    <a:pt x="73654" y="29082"/>
                  </a:moveTo>
                  <a:lnTo>
                    <a:pt x="72847" y="30393"/>
                  </a:lnTo>
                  <a:lnTo>
                    <a:pt x="73101" y="30188"/>
                  </a:lnTo>
                  <a:lnTo>
                    <a:pt x="73654" y="2908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176898" y="4007357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[1]</a:t>
            </a:r>
            <a:endParaRPr sz="180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05904" y="4018864"/>
            <a:ext cx="290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[2]</a:t>
            </a:r>
            <a:endParaRPr sz="180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34655" y="4018864"/>
            <a:ext cx="290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[3]</a:t>
            </a:r>
            <a:endParaRPr sz="180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6466" y="4221607"/>
            <a:ext cx="28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</a:t>
            </a:r>
            <a:r>
              <a:rPr sz="1800" b="1" spc="5" dirty="0">
                <a:latin typeface="Carlito" panose="020F0502020204030204"/>
                <a:cs typeface="Carlito" panose="020F0502020204030204"/>
              </a:rPr>
              <a:t>?</a:t>
            </a:r>
            <a:r>
              <a:rPr sz="1800" b="1" dirty="0">
                <a:latin typeface="Carlito" panose="020F0502020204030204"/>
                <a:cs typeface="Carlito" panose="020F0502020204030204"/>
              </a:rPr>
              <a:t>]</a:t>
            </a:r>
            <a:endParaRPr sz="1800">
              <a:latin typeface="Carlito" panose="020F0502020204030204"/>
              <a:cs typeface="Carlito" panose="020F050202020403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4779" y="2389632"/>
            <a:ext cx="3354704" cy="2326005"/>
            <a:chOff x="144779" y="2389632"/>
            <a:chExt cx="3354704" cy="2326005"/>
          </a:xfrm>
        </p:grpSpPr>
        <p:sp>
          <p:nvSpPr>
            <p:cNvPr id="34" name="object 34"/>
            <p:cNvSpPr/>
            <p:nvPr/>
          </p:nvSpPr>
          <p:spPr>
            <a:xfrm>
              <a:off x="2939796" y="2389632"/>
              <a:ext cx="559307" cy="14188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99359" y="2409571"/>
              <a:ext cx="372745" cy="1163320"/>
            </a:xfrm>
            <a:custGeom>
              <a:avLst/>
              <a:gdLst/>
              <a:ahLst/>
              <a:cxnLst/>
              <a:rect l="l" t="t" r="r" b="b"/>
              <a:pathLst>
                <a:path w="372745" h="1163320">
                  <a:moveTo>
                    <a:pt x="217380" y="992631"/>
                  </a:moveTo>
                  <a:lnTo>
                    <a:pt x="210185" y="995171"/>
                  </a:lnTo>
                  <a:lnTo>
                    <a:pt x="204598" y="1000222"/>
                  </a:lnTo>
                  <a:lnTo>
                    <a:pt x="201501" y="1006808"/>
                  </a:lnTo>
                  <a:lnTo>
                    <a:pt x="201094" y="1014085"/>
                  </a:lnTo>
                  <a:lnTo>
                    <a:pt x="203581" y="1021206"/>
                  </a:lnTo>
                  <a:lnTo>
                    <a:pt x="287781" y="1163192"/>
                  </a:lnTo>
                  <a:lnTo>
                    <a:pt x="309402" y="1125474"/>
                  </a:lnTo>
                  <a:lnTo>
                    <a:pt x="268351" y="1125474"/>
                  </a:lnTo>
                  <a:lnTo>
                    <a:pt x="267969" y="1056386"/>
                  </a:lnTo>
                  <a:lnTo>
                    <a:pt x="267941" y="1055148"/>
                  </a:lnTo>
                  <a:lnTo>
                    <a:pt x="236347" y="1001776"/>
                  </a:lnTo>
                  <a:lnTo>
                    <a:pt x="231294" y="996172"/>
                  </a:lnTo>
                  <a:lnTo>
                    <a:pt x="224694" y="993044"/>
                  </a:lnTo>
                  <a:lnTo>
                    <a:pt x="217380" y="992631"/>
                  </a:lnTo>
                  <a:close/>
                </a:path>
                <a:path w="372745" h="1163320">
                  <a:moveTo>
                    <a:pt x="267941" y="1055148"/>
                  </a:moveTo>
                  <a:lnTo>
                    <a:pt x="267969" y="1056386"/>
                  </a:lnTo>
                  <a:lnTo>
                    <a:pt x="268351" y="1125474"/>
                  </a:lnTo>
                  <a:lnTo>
                    <a:pt x="306451" y="1125219"/>
                  </a:lnTo>
                  <a:lnTo>
                    <a:pt x="306382" y="1115821"/>
                  </a:lnTo>
                  <a:lnTo>
                    <a:pt x="270891" y="1115821"/>
                  </a:lnTo>
                  <a:lnTo>
                    <a:pt x="287131" y="1087564"/>
                  </a:lnTo>
                  <a:lnTo>
                    <a:pt x="267941" y="1055148"/>
                  </a:lnTo>
                  <a:close/>
                </a:path>
                <a:path w="372745" h="1163320">
                  <a:moveTo>
                    <a:pt x="355645" y="991657"/>
                  </a:moveTo>
                  <a:lnTo>
                    <a:pt x="348345" y="992203"/>
                  </a:lnTo>
                  <a:lnTo>
                    <a:pt x="341782" y="995439"/>
                  </a:lnTo>
                  <a:lnTo>
                    <a:pt x="336804" y="1001140"/>
                  </a:lnTo>
                  <a:lnTo>
                    <a:pt x="305926" y="1054863"/>
                  </a:lnTo>
                  <a:lnTo>
                    <a:pt x="306451" y="1125219"/>
                  </a:lnTo>
                  <a:lnTo>
                    <a:pt x="268351" y="1125474"/>
                  </a:lnTo>
                  <a:lnTo>
                    <a:pt x="309402" y="1125474"/>
                  </a:lnTo>
                  <a:lnTo>
                    <a:pt x="369824" y="1020063"/>
                  </a:lnTo>
                  <a:lnTo>
                    <a:pt x="372197" y="1012870"/>
                  </a:lnTo>
                  <a:lnTo>
                    <a:pt x="371665" y="1005570"/>
                  </a:lnTo>
                  <a:lnTo>
                    <a:pt x="368466" y="999007"/>
                  </a:lnTo>
                  <a:lnTo>
                    <a:pt x="362839" y="994028"/>
                  </a:lnTo>
                  <a:lnTo>
                    <a:pt x="355645" y="991657"/>
                  </a:lnTo>
                  <a:close/>
                </a:path>
                <a:path w="372745" h="1163320">
                  <a:moveTo>
                    <a:pt x="287131" y="1087564"/>
                  </a:moveTo>
                  <a:lnTo>
                    <a:pt x="270891" y="1115821"/>
                  </a:lnTo>
                  <a:lnTo>
                    <a:pt x="303783" y="1115694"/>
                  </a:lnTo>
                  <a:lnTo>
                    <a:pt x="287131" y="1087564"/>
                  </a:lnTo>
                  <a:close/>
                </a:path>
                <a:path w="372745" h="1163320">
                  <a:moveTo>
                    <a:pt x="305926" y="1054863"/>
                  </a:moveTo>
                  <a:lnTo>
                    <a:pt x="287131" y="1087564"/>
                  </a:lnTo>
                  <a:lnTo>
                    <a:pt x="303783" y="1115694"/>
                  </a:lnTo>
                  <a:lnTo>
                    <a:pt x="270891" y="1115821"/>
                  </a:lnTo>
                  <a:lnTo>
                    <a:pt x="306382" y="1115821"/>
                  </a:lnTo>
                  <a:lnTo>
                    <a:pt x="305926" y="1054863"/>
                  </a:lnTo>
                  <a:close/>
                </a:path>
                <a:path w="372745" h="1163320">
                  <a:moveTo>
                    <a:pt x="143433" y="38025"/>
                  </a:moveTo>
                  <a:lnTo>
                    <a:pt x="163830" y="74040"/>
                  </a:lnTo>
                  <a:lnTo>
                    <a:pt x="176149" y="111505"/>
                  </a:lnTo>
                  <a:lnTo>
                    <a:pt x="188214" y="159638"/>
                  </a:lnTo>
                  <a:lnTo>
                    <a:pt x="197104" y="202311"/>
                  </a:lnTo>
                  <a:lnTo>
                    <a:pt x="208534" y="267207"/>
                  </a:lnTo>
                  <a:lnTo>
                    <a:pt x="219202" y="339978"/>
                  </a:lnTo>
                  <a:lnTo>
                    <a:pt x="224409" y="379094"/>
                  </a:lnTo>
                  <a:lnTo>
                    <a:pt x="229235" y="419988"/>
                  </a:lnTo>
                  <a:lnTo>
                    <a:pt x="233934" y="462406"/>
                  </a:lnTo>
                  <a:lnTo>
                    <a:pt x="238379" y="506349"/>
                  </a:lnTo>
                  <a:lnTo>
                    <a:pt x="242570" y="551561"/>
                  </a:lnTo>
                  <a:lnTo>
                    <a:pt x="246507" y="598169"/>
                  </a:lnTo>
                  <a:lnTo>
                    <a:pt x="250190" y="645921"/>
                  </a:lnTo>
                  <a:lnTo>
                    <a:pt x="253492" y="694563"/>
                  </a:lnTo>
                  <a:lnTo>
                    <a:pt x="256540" y="744219"/>
                  </a:lnTo>
                  <a:lnTo>
                    <a:pt x="259206" y="794765"/>
                  </a:lnTo>
                  <a:lnTo>
                    <a:pt x="261746" y="846074"/>
                  </a:lnTo>
                  <a:lnTo>
                    <a:pt x="263779" y="898016"/>
                  </a:lnTo>
                  <a:lnTo>
                    <a:pt x="265556" y="950467"/>
                  </a:lnTo>
                  <a:lnTo>
                    <a:pt x="267941" y="1055148"/>
                  </a:lnTo>
                  <a:lnTo>
                    <a:pt x="287131" y="1087564"/>
                  </a:lnTo>
                  <a:lnTo>
                    <a:pt x="305926" y="1054863"/>
                  </a:lnTo>
                  <a:lnTo>
                    <a:pt x="303656" y="949198"/>
                  </a:lnTo>
                  <a:lnTo>
                    <a:pt x="301879" y="896492"/>
                  </a:lnTo>
                  <a:lnTo>
                    <a:pt x="299846" y="844295"/>
                  </a:lnTo>
                  <a:lnTo>
                    <a:pt x="297306" y="792733"/>
                  </a:lnTo>
                  <a:lnTo>
                    <a:pt x="294513" y="741933"/>
                  </a:lnTo>
                  <a:lnTo>
                    <a:pt x="291465" y="692023"/>
                  </a:lnTo>
                  <a:lnTo>
                    <a:pt x="288163" y="643001"/>
                  </a:lnTo>
                  <a:lnTo>
                    <a:pt x="284353" y="594867"/>
                  </a:lnTo>
                  <a:lnTo>
                    <a:pt x="280543" y="548131"/>
                  </a:lnTo>
                  <a:lnTo>
                    <a:pt x="276225" y="502538"/>
                  </a:lnTo>
                  <a:lnTo>
                    <a:pt x="271780" y="458215"/>
                  </a:lnTo>
                  <a:lnTo>
                    <a:pt x="267081" y="415416"/>
                  </a:lnTo>
                  <a:lnTo>
                    <a:pt x="262128" y="374268"/>
                  </a:lnTo>
                  <a:lnTo>
                    <a:pt x="256920" y="334644"/>
                  </a:lnTo>
                  <a:lnTo>
                    <a:pt x="251587" y="296799"/>
                  </a:lnTo>
                  <a:lnTo>
                    <a:pt x="240411" y="226821"/>
                  </a:lnTo>
                  <a:lnTo>
                    <a:pt x="231521" y="179831"/>
                  </a:lnTo>
                  <a:lnTo>
                    <a:pt x="222250" y="137667"/>
                  </a:lnTo>
                  <a:lnTo>
                    <a:pt x="212598" y="100583"/>
                  </a:lnTo>
                  <a:lnTo>
                    <a:pt x="199263" y="59816"/>
                  </a:lnTo>
                  <a:lnTo>
                    <a:pt x="190031" y="38988"/>
                  </a:lnTo>
                  <a:lnTo>
                    <a:pt x="144907" y="38988"/>
                  </a:lnTo>
                  <a:lnTo>
                    <a:pt x="143433" y="38025"/>
                  </a:lnTo>
                  <a:close/>
                </a:path>
                <a:path w="372745" h="1163320">
                  <a:moveTo>
                    <a:pt x="145034" y="0"/>
                  </a:moveTo>
                  <a:lnTo>
                    <a:pt x="118237" y="126"/>
                  </a:lnTo>
                  <a:lnTo>
                    <a:pt x="92456" y="126"/>
                  </a:lnTo>
                  <a:lnTo>
                    <a:pt x="68453" y="380"/>
                  </a:lnTo>
                  <a:lnTo>
                    <a:pt x="57023" y="380"/>
                  </a:lnTo>
                  <a:lnTo>
                    <a:pt x="46609" y="507"/>
                  </a:lnTo>
                  <a:lnTo>
                    <a:pt x="36957" y="507"/>
                  </a:lnTo>
                  <a:lnTo>
                    <a:pt x="28067" y="634"/>
                  </a:lnTo>
                  <a:lnTo>
                    <a:pt x="20701" y="888"/>
                  </a:lnTo>
                  <a:lnTo>
                    <a:pt x="14097" y="888"/>
                  </a:lnTo>
                  <a:lnTo>
                    <a:pt x="3937" y="1142"/>
                  </a:lnTo>
                  <a:lnTo>
                    <a:pt x="889" y="1396"/>
                  </a:lnTo>
                  <a:lnTo>
                    <a:pt x="0" y="1524"/>
                  </a:lnTo>
                  <a:lnTo>
                    <a:pt x="4318" y="39369"/>
                  </a:lnTo>
                  <a:lnTo>
                    <a:pt x="5080" y="39242"/>
                  </a:lnTo>
                  <a:lnTo>
                    <a:pt x="6858" y="39115"/>
                  </a:lnTo>
                  <a:lnTo>
                    <a:pt x="9652" y="39115"/>
                  </a:lnTo>
                  <a:lnTo>
                    <a:pt x="46990" y="38480"/>
                  </a:lnTo>
                  <a:lnTo>
                    <a:pt x="68453" y="38480"/>
                  </a:lnTo>
                  <a:lnTo>
                    <a:pt x="143521" y="38100"/>
                  </a:lnTo>
                  <a:lnTo>
                    <a:pt x="143310" y="37945"/>
                  </a:lnTo>
                  <a:lnTo>
                    <a:pt x="141732" y="37337"/>
                  </a:lnTo>
                  <a:lnTo>
                    <a:pt x="142381" y="37337"/>
                  </a:lnTo>
                  <a:lnTo>
                    <a:pt x="141605" y="36829"/>
                  </a:lnTo>
                  <a:lnTo>
                    <a:pt x="189005" y="36829"/>
                  </a:lnTo>
                  <a:lnTo>
                    <a:pt x="188341" y="35432"/>
                  </a:lnTo>
                  <a:lnTo>
                    <a:pt x="167386" y="8381"/>
                  </a:lnTo>
                  <a:lnTo>
                    <a:pt x="166751" y="7746"/>
                  </a:lnTo>
                  <a:lnTo>
                    <a:pt x="165227" y="6730"/>
                  </a:lnTo>
                  <a:lnTo>
                    <a:pt x="160782" y="3937"/>
                  </a:lnTo>
                  <a:lnTo>
                    <a:pt x="159512" y="3301"/>
                  </a:lnTo>
                  <a:lnTo>
                    <a:pt x="158369" y="2920"/>
                  </a:lnTo>
                  <a:lnTo>
                    <a:pt x="153543" y="1142"/>
                  </a:lnTo>
                  <a:lnTo>
                    <a:pt x="152019" y="762"/>
                  </a:lnTo>
                  <a:lnTo>
                    <a:pt x="150495" y="507"/>
                  </a:lnTo>
                  <a:lnTo>
                    <a:pt x="145034" y="0"/>
                  </a:lnTo>
                  <a:close/>
                </a:path>
                <a:path w="372745" h="1163320">
                  <a:moveTo>
                    <a:pt x="143361" y="37964"/>
                  </a:moveTo>
                  <a:lnTo>
                    <a:pt x="144907" y="38988"/>
                  </a:lnTo>
                  <a:lnTo>
                    <a:pt x="143633" y="38069"/>
                  </a:lnTo>
                  <a:lnTo>
                    <a:pt x="143361" y="37964"/>
                  </a:lnTo>
                  <a:close/>
                </a:path>
                <a:path w="372745" h="1163320">
                  <a:moveTo>
                    <a:pt x="143633" y="38069"/>
                  </a:moveTo>
                  <a:lnTo>
                    <a:pt x="144907" y="38988"/>
                  </a:lnTo>
                  <a:lnTo>
                    <a:pt x="190031" y="38988"/>
                  </a:lnTo>
                  <a:lnTo>
                    <a:pt x="189850" y="38607"/>
                  </a:lnTo>
                  <a:lnTo>
                    <a:pt x="145034" y="38607"/>
                  </a:lnTo>
                  <a:lnTo>
                    <a:pt x="143633" y="38069"/>
                  </a:lnTo>
                  <a:close/>
                </a:path>
                <a:path w="372745" h="1163320">
                  <a:moveTo>
                    <a:pt x="143112" y="37692"/>
                  </a:moveTo>
                  <a:lnTo>
                    <a:pt x="143633" y="38069"/>
                  </a:lnTo>
                  <a:lnTo>
                    <a:pt x="145034" y="38607"/>
                  </a:lnTo>
                  <a:lnTo>
                    <a:pt x="143423" y="37772"/>
                  </a:lnTo>
                  <a:lnTo>
                    <a:pt x="143112" y="37692"/>
                  </a:lnTo>
                  <a:close/>
                </a:path>
                <a:path w="372745" h="1163320">
                  <a:moveTo>
                    <a:pt x="143423" y="37772"/>
                  </a:moveTo>
                  <a:lnTo>
                    <a:pt x="145034" y="38607"/>
                  </a:lnTo>
                  <a:lnTo>
                    <a:pt x="189850" y="38607"/>
                  </a:lnTo>
                  <a:lnTo>
                    <a:pt x="146177" y="38480"/>
                  </a:lnTo>
                  <a:lnTo>
                    <a:pt x="143423" y="37772"/>
                  </a:lnTo>
                  <a:close/>
                </a:path>
                <a:path w="372745" h="1163320">
                  <a:moveTo>
                    <a:pt x="189246" y="37337"/>
                  </a:moveTo>
                  <a:lnTo>
                    <a:pt x="142621" y="37337"/>
                  </a:lnTo>
                  <a:lnTo>
                    <a:pt x="143423" y="37772"/>
                  </a:lnTo>
                  <a:lnTo>
                    <a:pt x="144695" y="38100"/>
                  </a:lnTo>
                  <a:lnTo>
                    <a:pt x="145034" y="38100"/>
                  </a:lnTo>
                  <a:lnTo>
                    <a:pt x="146177" y="38480"/>
                  </a:lnTo>
                  <a:lnTo>
                    <a:pt x="189790" y="38480"/>
                  </a:lnTo>
                  <a:lnTo>
                    <a:pt x="189246" y="37337"/>
                  </a:lnTo>
                  <a:close/>
                </a:path>
                <a:path w="372745" h="1163320">
                  <a:moveTo>
                    <a:pt x="143009" y="37666"/>
                  </a:moveTo>
                  <a:lnTo>
                    <a:pt x="143361" y="37964"/>
                  </a:lnTo>
                  <a:lnTo>
                    <a:pt x="143633" y="38069"/>
                  </a:lnTo>
                  <a:lnTo>
                    <a:pt x="143112" y="37692"/>
                  </a:lnTo>
                  <a:close/>
                </a:path>
                <a:path w="372745" h="1163320">
                  <a:moveTo>
                    <a:pt x="142803" y="37613"/>
                  </a:moveTo>
                  <a:lnTo>
                    <a:pt x="143361" y="37964"/>
                  </a:lnTo>
                  <a:lnTo>
                    <a:pt x="143009" y="37666"/>
                  </a:lnTo>
                  <a:lnTo>
                    <a:pt x="142803" y="37613"/>
                  </a:lnTo>
                  <a:close/>
                </a:path>
                <a:path w="372745" h="1163320">
                  <a:moveTo>
                    <a:pt x="141732" y="37337"/>
                  </a:moveTo>
                  <a:lnTo>
                    <a:pt x="143310" y="37945"/>
                  </a:lnTo>
                  <a:lnTo>
                    <a:pt x="142803" y="37613"/>
                  </a:lnTo>
                  <a:lnTo>
                    <a:pt x="141732" y="37337"/>
                  </a:lnTo>
                  <a:close/>
                </a:path>
                <a:path w="372745" h="1163320">
                  <a:moveTo>
                    <a:pt x="142713" y="37404"/>
                  </a:moveTo>
                  <a:lnTo>
                    <a:pt x="143112" y="37692"/>
                  </a:lnTo>
                  <a:lnTo>
                    <a:pt x="143423" y="37772"/>
                  </a:lnTo>
                  <a:lnTo>
                    <a:pt x="142713" y="37404"/>
                  </a:lnTo>
                  <a:close/>
                </a:path>
                <a:path w="372745" h="1163320">
                  <a:moveTo>
                    <a:pt x="142678" y="37386"/>
                  </a:moveTo>
                  <a:lnTo>
                    <a:pt x="143009" y="37666"/>
                  </a:lnTo>
                  <a:lnTo>
                    <a:pt x="142678" y="37386"/>
                  </a:lnTo>
                  <a:close/>
                </a:path>
                <a:path w="372745" h="1163320">
                  <a:moveTo>
                    <a:pt x="141605" y="36829"/>
                  </a:moveTo>
                  <a:lnTo>
                    <a:pt x="142803" y="37613"/>
                  </a:lnTo>
                  <a:lnTo>
                    <a:pt x="143009" y="37666"/>
                  </a:lnTo>
                  <a:lnTo>
                    <a:pt x="142699" y="37404"/>
                  </a:lnTo>
                  <a:lnTo>
                    <a:pt x="141605" y="36829"/>
                  </a:lnTo>
                  <a:close/>
                </a:path>
                <a:path w="372745" h="1163320">
                  <a:moveTo>
                    <a:pt x="142381" y="37337"/>
                  </a:moveTo>
                  <a:lnTo>
                    <a:pt x="141732" y="37337"/>
                  </a:lnTo>
                  <a:lnTo>
                    <a:pt x="142803" y="37613"/>
                  </a:lnTo>
                  <a:lnTo>
                    <a:pt x="142381" y="37337"/>
                  </a:lnTo>
                  <a:close/>
                </a:path>
                <a:path w="372745" h="1163320">
                  <a:moveTo>
                    <a:pt x="189005" y="36829"/>
                  </a:moveTo>
                  <a:lnTo>
                    <a:pt x="141605" y="36829"/>
                  </a:lnTo>
                  <a:lnTo>
                    <a:pt x="142678" y="37386"/>
                  </a:lnTo>
                  <a:lnTo>
                    <a:pt x="189246" y="37337"/>
                  </a:lnTo>
                  <a:lnTo>
                    <a:pt x="189005" y="3682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8243" y="3306490"/>
              <a:ext cx="585039" cy="5850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86384" y="3500628"/>
              <a:ext cx="713232" cy="7147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28243" y="4072127"/>
              <a:ext cx="1214628" cy="6431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4779" y="2624328"/>
              <a:ext cx="425195" cy="12192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11518" y="2643251"/>
              <a:ext cx="157480" cy="965200"/>
            </a:xfrm>
            <a:custGeom>
              <a:avLst/>
              <a:gdLst/>
              <a:ahLst/>
              <a:cxnLst/>
              <a:rect l="l" t="t" r="r" b="b"/>
              <a:pathLst>
                <a:path w="157479" h="965200">
                  <a:moveTo>
                    <a:pt x="22244" y="838892"/>
                  </a:moveTo>
                  <a:lnTo>
                    <a:pt x="14941" y="838946"/>
                  </a:lnTo>
                  <a:lnTo>
                    <a:pt x="8174" y="841756"/>
                  </a:lnTo>
                  <a:lnTo>
                    <a:pt x="2845" y="847089"/>
                  </a:lnTo>
                  <a:lnTo>
                    <a:pt x="0" y="854110"/>
                  </a:lnTo>
                  <a:lnTo>
                    <a:pt x="57" y="861440"/>
                  </a:lnTo>
                  <a:lnTo>
                    <a:pt x="2848" y="868199"/>
                  </a:lnTo>
                  <a:lnTo>
                    <a:pt x="8204" y="873506"/>
                  </a:lnTo>
                  <a:lnTo>
                    <a:pt x="145707" y="964692"/>
                  </a:lnTo>
                  <a:lnTo>
                    <a:pt x="147778" y="935482"/>
                  </a:lnTo>
                  <a:lnTo>
                    <a:pt x="110553" y="935482"/>
                  </a:lnTo>
                  <a:lnTo>
                    <a:pt x="108763" y="928370"/>
                  </a:lnTo>
                  <a:lnTo>
                    <a:pt x="107012" y="920241"/>
                  </a:lnTo>
                  <a:lnTo>
                    <a:pt x="103835" y="903604"/>
                  </a:lnTo>
                  <a:lnTo>
                    <a:pt x="101494" y="889670"/>
                  </a:lnTo>
                  <a:lnTo>
                    <a:pt x="29204" y="841738"/>
                  </a:lnTo>
                  <a:lnTo>
                    <a:pt x="22244" y="838892"/>
                  </a:lnTo>
                  <a:close/>
                </a:path>
                <a:path w="157479" h="965200">
                  <a:moveTo>
                    <a:pt x="101494" y="889670"/>
                  </a:moveTo>
                  <a:lnTo>
                    <a:pt x="103835" y="903604"/>
                  </a:lnTo>
                  <a:lnTo>
                    <a:pt x="107061" y="920496"/>
                  </a:lnTo>
                  <a:lnTo>
                    <a:pt x="108763" y="928370"/>
                  </a:lnTo>
                  <a:lnTo>
                    <a:pt x="110553" y="935482"/>
                  </a:lnTo>
                  <a:lnTo>
                    <a:pt x="134509" y="929386"/>
                  </a:lnTo>
                  <a:lnTo>
                    <a:pt x="110007" y="929386"/>
                  </a:lnTo>
                  <a:lnTo>
                    <a:pt x="112315" y="896847"/>
                  </a:lnTo>
                  <a:lnTo>
                    <a:pt x="101494" y="889670"/>
                  </a:lnTo>
                  <a:close/>
                </a:path>
                <a:path w="157479" h="965200">
                  <a:moveTo>
                    <a:pt x="139725" y="779779"/>
                  </a:moveTo>
                  <a:lnTo>
                    <a:pt x="132219" y="780734"/>
                  </a:lnTo>
                  <a:lnTo>
                    <a:pt x="126268" y="784149"/>
                  </a:lnTo>
                  <a:lnTo>
                    <a:pt x="129172" y="811276"/>
                  </a:lnTo>
                  <a:lnTo>
                    <a:pt x="135217" y="858393"/>
                  </a:lnTo>
                  <a:lnTo>
                    <a:pt x="141402" y="897254"/>
                  </a:lnTo>
                  <a:lnTo>
                    <a:pt x="147485" y="926084"/>
                  </a:lnTo>
                  <a:lnTo>
                    <a:pt x="110553" y="935482"/>
                  </a:lnTo>
                  <a:lnTo>
                    <a:pt x="147778" y="935482"/>
                  </a:lnTo>
                  <a:lnTo>
                    <a:pt x="157378" y="800100"/>
                  </a:lnTo>
                  <a:lnTo>
                    <a:pt x="156406" y="792638"/>
                  </a:lnTo>
                  <a:lnTo>
                    <a:pt x="152762" y="786320"/>
                  </a:lnTo>
                  <a:lnTo>
                    <a:pt x="147013" y="781812"/>
                  </a:lnTo>
                  <a:lnTo>
                    <a:pt x="139725" y="779779"/>
                  </a:lnTo>
                  <a:close/>
                </a:path>
                <a:path w="157479" h="965200">
                  <a:moveTo>
                    <a:pt x="112315" y="896847"/>
                  </a:moveTo>
                  <a:lnTo>
                    <a:pt x="110007" y="929386"/>
                  </a:lnTo>
                  <a:lnTo>
                    <a:pt x="139547" y="914908"/>
                  </a:lnTo>
                  <a:lnTo>
                    <a:pt x="112315" y="896847"/>
                  </a:lnTo>
                  <a:close/>
                </a:path>
                <a:path w="157479" h="965200">
                  <a:moveTo>
                    <a:pt x="126268" y="784149"/>
                  </a:moveTo>
                  <a:lnTo>
                    <a:pt x="125889" y="784367"/>
                  </a:lnTo>
                  <a:lnTo>
                    <a:pt x="121387" y="790120"/>
                  </a:lnTo>
                  <a:lnTo>
                    <a:pt x="119367" y="797433"/>
                  </a:lnTo>
                  <a:lnTo>
                    <a:pt x="112315" y="896847"/>
                  </a:lnTo>
                  <a:lnTo>
                    <a:pt x="139547" y="914908"/>
                  </a:lnTo>
                  <a:lnTo>
                    <a:pt x="110007" y="929386"/>
                  </a:lnTo>
                  <a:lnTo>
                    <a:pt x="134509" y="929386"/>
                  </a:lnTo>
                  <a:lnTo>
                    <a:pt x="147485" y="926084"/>
                  </a:lnTo>
                  <a:lnTo>
                    <a:pt x="145999" y="920241"/>
                  </a:lnTo>
                  <a:lnTo>
                    <a:pt x="144462" y="913257"/>
                  </a:lnTo>
                  <a:lnTo>
                    <a:pt x="135217" y="858393"/>
                  </a:lnTo>
                  <a:lnTo>
                    <a:pt x="129172" y="811276"/>
                  </a:lnTo>
                  <a:lnTo>
                    <a:pt x="126268" y="784149"/>
                  </a:lnTo>
                  <a:close/>
                </a:path>
                <a:path w="157479" h="965200">
                  <a:moveTo>
                    <a:pt x="93281" y="0"/>
                  </a:moveTo>
                  <a:lnTo>
                    <a:pt x="55181" y="253"/>
                  </a:lnTo>
                  <a:lnTo>
                    <a:pt x="55562" y="90550"/>
                  </a:lnTo>
                  <a:lnTo>
                    <a:pt x="56807" y="180339"/>
                  </a:lnTo>
                  <a:lnTo>
                    <a:pt x="58712" y="268604"/>
                  </a:lnTo>
                  <a:lnTo>
                    <a:pt x="59957" y="312165"/>
                  </a:lnTo>
                  <a:lnTo>
                    <a:pt x="61290" y="354838"/>
                  </a:lnTo>
                  <a:lnTo>
                    <a:pt x="64529" y="438276"/>
                  </a:lnTo>
                  <a:lnTo>
                    <a:pt x="66446" y="478789"/>
                  </a:lnTo>
                  <a:lnTo>
                    <a:pt x="68351" y="518160"/>
                  </a:lnTo>
                  <a:lnTo>
                    <a:pt x="70548" y="556640"/>
                  </a:lnTo>
                  <a:lnTo>
                    <a:pt x="75133" y="629793"/>
                  </a:lnTo>
                  <a:lnTo>
                    <a:pt x="80099" y="697864"/>
                  </a:lnTo>
                  <a:lnTo>
                    <a:pt x="85547" y="759968"/>
                  </a:lnTo>
                  <a:lnTo>
                    <a:pt x="91300" y="815339"/>
                  </a:lnTo>
                  <a:lnTo>
                    <a:pt x="97447" y="863473"/>
                  </a:lnTo>
                  <a:lnTo>
                    <a:pt x="112315" y="896847"/>
                  </a:lnTo>
                  <a:lnTo>
                    <a:pt x="119367" y="797433"/>
                  </a:lnTo>
                  <a:lnTo>
                    <a:pt x="121387" y="790120"/>
                  </a:lnTo>
                  <a:lnTo>
                    <a:pt x="125889" y="784367"/>
                  </a:lnTo>
                  <a:lnTo>
                    <a:pt x="126268" y="784149"/>
                  </a:lnTo>
                  <a:lnTo>
                    <a:pt x="123495" y="756538"/>
                  </a:lnTo>
                  <a:lnTo>
                    <a:pt x="118084" y="694944"/>
                  </a:lnTo>
                  <a:lnTo>
                    <a:pt x="113144" y="627379"/>
                  </a:lnTo>
                  <a:lnTo>
                    <a:pt x="108585" y="554482"/>
                  </a:lnTo>
                  <a:lnTo>
                    <a:pt x="106400" y="516254"/>
                  </a:lnTo>
                  <a:lnTo>
                    <a:pt x="104495" y="477012"/>
                  </a:lnTo>
                  <a:lnTo>
                    <a:pt x="102603" y="436752"/>
                  </a:lnTo>
                  <a:lnTo>
                    <a:pt x="100978" y="395477"/>
                  </a:lnTo>
                  <a:lnTo>
                    <a:pt x="99365" y="353695"/>
                  </a:lnTo>
                  <a:lnTo>
                    <a:pt x="98031" y="311023"/>
                  </a:lnTo>
                  <a:lnTo>
                    <a:pt x="96799" y="267843"/>
                  </a:lnTo>
                  <a:lnTo>
                    <a:pt x="94894" y="179832"/>
                  </a:lnTo>
                  <a:lnTo>
                    <a:pt x="93662" y="90297"/>
                  </a:lnTo>
                  <a:lnTo>
                    <a:pt x="9328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454" y="2311907"/>
            <a:ext cx="4828540" cy="1826260"/>
            <a:chOff x="243454" y="2311907"/>
            <a:chExt cx="4828540" cy="1826260"/>
          </a:xfrm>
        </p:grpSpPr>
        <p:sp>
          <p:nvSpPr>
            <p:cNvPr id="3" name="object 3"/>
            <p:cNvSpPr/>
            <p:nvPr/>
          </p:nvSpPr>
          <p:spPr>
            <a:xfrm>
              <a:off x="243454" y="2728340"/>
              <a:ext cx="4828434" cy="14096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49196" y="2311907"/>
              <a:ext cx="978407" cy="629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1740" y="2490977"/>
              <a:ext cx="723265" cy="385445"/>
            </a:xfrm>
            <a:custGeom>
              <a:avLst/>
              <a:gdLst/>
              <a:ahLst/>
              <a:cxnLst/>
              <a:rect l="l" t="t" r="r" b="b"/>
              <a:pathLst>
                <a:path w="723264" h="385444">
                  <a:moveTo>
                    <a:pt x="617640" y="42011"/>
                  </a:moveTo>
                  <a:lnTo>
                    <a:pt x="0" y="350774"/>
                  </a:lnTo>
                  <a:lnTo>
                    <a:pt x="17017" y="384937"/>
                  </a:lnTo>
                  <a:lnTo>
                    <a:pt x="634744" y="76015"/>
                  </a:lnTo>
                  <a:lnTo>
                    <a:pt x="655360" y="44477"/>
                  </a:lnTo>
                  <a:lnTo>
                    <a:pt x="617640" y="42011"/>
                  </a:lnTo>
                  <a:close/>
                </a:path>
                <a:path w="723264" h="385444">
                  <a:moveTo>
                    <a:pt x="721050" y="10541"/>
                  </a:moveTo>
                  <a:lnTo>
                    <a:pt x="680592" y="10541"/>
                  </a:lnTo>
                  <a:lnTo>
                    <a:pt x="697610" y="44576"/>
                  </a:lnTo>
                  <a:lnTo>
                    <a:pt x="634744" y="76015"/>
                  </a:lnTo>
                  <a:lnTo>
                    <a:pt x="600836" y="127888"/>
                  </a:lnTo>
                  <a:lnTo>
                    <a:pt x="597993" y="134889"/>
                  </a:lnTo>
                  <a:lnTo>
                    <a:pt x="598090" y="142176"/>
                  </a:lnTo>
                  <a:lnTo>
                    <a:pt x="600926" y="148891"/>
                  </a:lnTo>
                  <a:lnTo>
                    <a:pt x="606297" y="154177"/>
                  </a:lnTo>
                  <a:lnTo>
                    <a:pt x="613300" y="157021"/>
                  </a:lnTo>
                  <a:lnTo>
                    <a:pt x="620601" y="156924"/>
                  </a:lnTo>
                  <a:lnTo>
                    <a:pt x="627354" y="154088"/>
                  </a:lnTo>
                  <a:lnTo>
                    <a:pt x="632713" y="148717"/>
                  </a:lnTo>
                  <a:lnTo>
                    <a:pt x="723010" y="10668"/>
                  </a:lnTo>
                  <a:lnTo>
                    <a:pt x="721050" y="10541"/>
                  </a:lnTo>
                  <a:close/>
                </a:path>
                <a:path w="723264" h="385444">
                  <a:moveTo>
                    <a:pt x="655360" y="44477"/>
                  </a:moveTo>
                  <a:lnTo>
                    <a:pt x="634744" y="76015"/>
                  </a:lnTo>
                  <a:lnTo>
                    <a:pt x="693547" y="46609"/>
                  </a:lnTo>
                  <a:lnTo>
                    <a:pt x="687958" y="46609"/>
                  </a:lnTo>
                  <a:lnTo>
                    <a:pt x="655360" y="44477"/>
                  </a:lnTo>
                  <a:close/>
                </a:path>
                <a:path w="723264" h="385444">
                  <a:moveTo>
                    <a:pt x="673226" y="17145"/>
                  </a:moveTo>
                  <a:lnTo>
                    <a:pt x="655360" y="44477"/>
                  </a:lnTo>
                  <a:lnTo>
                    <a:pt x="687958" y="46609"/>
                  </a:lnTo>
                  <a:lnTo>
                    <a:pt x="673226" y="17145"/>
                  </a:lnTo>
                  <a:close/>
                </a:path>
                <a:path w="723264" h="385444">
                  <a:moveTo>
                    <a:pt x="683894" y="17145"/>
                  </a:moveTo>
                  <a:lnTo>
                    <a:pt x="673226" y="17145"/>
                  </a:lnTo>
                  <a:lnTo>
                    <a:pt x="687958" y="46609"/>
                  </a:lnTo>
                  <a:lnTo>
                    <a:pt x="693547" y="46609"/>
                  </a:lnTo>
                  <a:lnTo>
                    <a:pt x="697610" y="44576"/>
                  </a:lnTo>
                  <a:lnTo>
                    <a:pt x="683894" y="17145"/>
                  </a:lnTo>
                  <a:close/>
                </a:path>
                <a:path w="723264" h="385444">
                  <a:moveTo>
                    <a:pt x="680592" y="10541"/>
                  </a:moveTo>
                  <a:lnTo>
                    <a:pt x="617640" y="42011"/>
                  </a:lnTo>
                  <a:lnTo>
                    <a:pt x="655360" y="44477"/>
                  </a:lnTo>
                  <a:lnTo>
                    <a:pt x="673226" y="17145"/>
                  </a:lnTo>
                  <a:lnTo>
                    <a:pt x="683894" y="17145"/>
                  </a:lnTo>
                  <a:lnTo>
                    <a:pt x="680592" y="10541"/>
                  </a:lnTo>
                  <a:close/>
                </a:path>
                <a:path w="723264" h="385444">
                  <a:moveTo>
                    <a:pt x="558291" y="0"/>
                  </a:moveTo>
                  <a:lnTo>
                    <a:pt x="550832" y="1027"/>
                  </a:lnTo>
                  <a:lnTo>
                    <a:pt x="544528" y="4699"/>
                  </a:lnTo>
                  <a:lnTo>
                    <a:pt x="540057" y="10465"/>
                  </a:lnTo>
                  <a:lnTo>
                    <a:pt x="538098" y="17780"/>
                  </a:lnTo>
                  <a:lnTo>
                    <a:pt x="539126" y="25292"/>
                  </a:lnTo>
                  <a:lnTo>
                    <a:pt x="542797" y="31591"/>
                  </a:lnTo>
                  <a:lnTo>
                    <a:pt x="548564" y="36032"/>
                  </a:lnTo>
                  <a:lnTo>
                    <a:pt x="555878" y="37973"/>
                  </a:lnTo>
                  <a:lnTo>
                    <a:pt x="617640" y="42011"/>
                  </a:lnTo>
                  <a:lnTo>
                    <a:pt x="680592" y="10541"/>
                  </a:lnTo>
                  <a:lnTo>
                    <a:pt x="721050" y="10541"/>
                  </a:lnTo>
                  <a:lnTo>
                    <a:pt x="55829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3768" y="2740151"/>
              <a:ext cx="1545335" cy="559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96059" y="2878790"/>
              <a:ext cx="1290320" cy="355600"/>
            </a:xfrm>
            <a:custGeom>
              <a:avLst/>
              <a:gdLst/>
              <a:ahLst/>
              <a:cxnLst/>
              <a:rect l="l" t="t" r="r" b="b"/>
              <a:pathLst>
                <a:path w="1290320" h="355600">
                  <a:moveTo>
                    <a:pt x="1180380" y="55974"/>
                  </a:moveTo>
                  <a:lnTo>
                    <a:pt x="0" y="318307"/>
                  </a:lnTo>
                  <a:lnTo>
                    <a:pt x="8382" y="355391"/>
                  </a:lnTo>
                  <a:lnTo>
                    <a:pt x="1188548" y="93199"/>
                  </a:lnTo>
                  <a:lnTo>
                    <a:pt x="1216323" y="67459"/>
                  </a:lnTo>
                  <a:lnTo>
                    <a:pt x="1180380" y="55974"/>
                  </a:lnTo>
                  <a:close/>
                </a:path>
                <a:path w="1290320" h="355600">
                  <a:moveTo>
                    <a:pt x="1257636" y="40685"/>
                  </a:moveTo>
                  <a:lnTo>
                    <a:pt x="1249172" y="40685"/>
                  </a:lnTo>
                  <a:lnTo>
                    <a:pt x="1257427" y="77896"/>
                  </a:lnTo>
                  <a:lnTo>
                    <a:pt x="1188548" y="93199"/>
                  </a:lnTo>
                  <a:lnTo>
                    <a:pt x="1143254" y="135173"/>
                  </a:lnTo>
                  <a:lnTo>
                    <a:pt x="1138807" y="141291"/>
                  </a:lnTo>
                  <a:lnTo>
                    <a:pt x="1137110" y="148397"/>
                  </a:lnTo>
                  <a:lnTo>
                    <a:pt x="1138199" y="155622"/>
                  </a:lnTo>
                  <a:lnTo>
                    <a:pt x="1142111" y="162097"/>
                  </a:lnTo>
                  <a:lnTo>
                    <a:pt x="1148300" y="166542"/>
                  </a:lnTo>
                  <a:lnTo>
                    <a:pt x="1155430" y="168225"/>
                  </a:lnTo>
                  <a:lnTo>
                    <a:pt x="1162631" y="167098"/>
                  </a:lnTo>
                  <a:lnTo>
                    <a:pt x="1169035" y="163113"/>
                  </a:lnTo>
                  <a:lnTo>
                    <a:pt x="1290193" y="51099"/>
                  </a:lnTo>
                  <a:lnTo>
                    <a:pt x="1257636" y="40685"/>
                  </a:lnTo>
                  <a:close/>
                </a:path>
                <a:path w="1290320" h="355600">
                  <a:moveTo>
                    <a:pt x="1216323" y="67459"/>
                  </a:moveTo>
                  <a:lnTo>
                    <a:pt x="1188548" y="93199"/>
                  </a:lnTo>
                  <a:lnTo>
                    <a:pt x="1257427" y="77896"/>
                  </a:lnTo>
                  <a:lnTo>
                    <a:pt x="1257314" y="77388"/>
                  </a:lnTo>
                  <a:lnTo>
                    <a:pt x="1247394" y="77388"/>
                  </a:lnTo>
                  <a:lnTo>
                    <a:pt x="1216323" y="67459"/>
                  </a:lnTo>
                  <a:close/>
                </a:path>
                <a:path w="1290320" h="355600">
                  <a:moveTo>
                    <a:pt x="1240282" y="45257"/>
                  </a:moveTo>
                  <a:lnTo>
                    <a:pt x="1216323" y="67459"/>
                  </a:lnTo>
                  <a:lnTo>
                    <a:pt x="1247394" y="77388"/>
                  </a:lnTo>
                  <a:lnTo>
                    <a:pt x="1240282" y="45257"/>
                  </a:lnTo>
                  <a:close/>
                </a:path>
                <a:path w="1290320" h="355600">
                  <a:moveTo>
                    <a:pt x="1250186" y="45257"/>
                  </a:moveTo>
                  <a:lnTo>
                    <a:pt x="1240282" y="45257"/>
                  </a:lnTo>
                  <a:lnTo>
                    <a:pt x="1247394" y="77388"/>
                  </a:lnTo>
                  <a:lnTo>
                    <a:pt x="1257314" y="77388"/>
                  </a:lnTo>
                  <a:lnTo>
                    <a:pt x="1250186" y="45257"/>
                  </a:lnTo>
                  <a:close/>
                </a:path>
                <a:path w="1290320" h="355600">
                  <a:moveTo>
                    <a:pt x="1249172" y="40685"/>
                  </a:moveTo>
                  <a:lnTo>
                    <a:pt x="1180380" y="55974"/>
                  </a:lnTo>
                  <a:lnTo>
                    <a:pt x="1216323" y="67459"/>
                  </a:lnTo>
                  <a:lnTo>
                    <a:pt x="1240282" y="45257"/>
                  </a:lnTo>
                  <a:lnTo>
                    <a:pt x="1250186" y="45257"/>
                  </a:lnTo>
                  <a:lnTo>
                    <a:pt x="1249172" y="40685"/>
                  </a:lnTo>
                  <a:close/>
                </a:path>
                <a:path w="1290320" h="355600">
                  <a:moveTo>
                    <a:pt x="1125450" y="0"/>
                  </a:moveTo>
                  <a:lnTo>
                    <a:pt x="1118457" y="2061"/>
                  </a:lnTo>
                  <a:lnTo>
                    <a:pt x="1112750" y="6576"/>
                  </a:lnTo>
                  <a:lnTo>
                    <a:pt x="1109091" y="13126"/>
                  </a:lnTo>
                  <a:lnTo>
                    <a:pt x="1108265" y="20663"/>
                  </a:lnTo>
                  <a:lnTo>
                    <a:pt x="1110297" y="27699"/>
                  </a:lnTo>
                  <a:lnTo>
                    <a:pt x="1114806" y="33450"/>
                  </a:lnTo>
                  <a:lnTo>
                    <a:pt x="1121410" y="37129"/>
                  </a:lnTo>
                  <a:lnTo>
                    <a:pt x="1180380" y="55974"/>
                  </a:lnTo>
                  <a:lnTo>
                    <a:pt x="1249172" y="40685"/>
                  </a:lnTo>
                  <a:lnTo>
                    <a:pt x="1257636" y="40685"/>
                  </a:lnTo>
                  <a:lnTo>
                    <a:pt x="1132967" y="807"/>
                  </a:lnTo>
                  <a:lnTo>
                    <a:pt x="11254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1882" y="327024"/>
            <a:ext cx="6861809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Java 8 – Collections e</a:t>
            </a:r>
            <a:r>
              <a:rPr sz="3200" spc="-20" dirty="0"/>
              <a:t> </a:t>
            </a:r>
            <a:r>
              <a:rPr sz="3200" spc="-10" dirty="0"/>
              <a:t>Streams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331546" y="4950587"/>
            <a:ext cx="2665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Usa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método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referência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028" y="6251066"/>
            <a:ext cx="3015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200" dirty="0">
                <a:solidFill>
                  <a:srgbClr val="7E7E7E"/>
                </a:solidFill>
                <a:latin typeface="Arial"/>
                <a:cs typeface="Arial"/>
              </a:rPr>
              <a:t>imprimir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toString()</a:t>
            </a:r>
            <a:r>
              <a:rPr sz="1600" spc="2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1292" y="5423408"/>
            <a:ext cx="27089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objetos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que 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satisfazeram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155" dirty="0">
                <a:solidFill>
                  <a:srgbClr val="7E7E7E"/>
                </a:solidFill>
                <a:latin typeface="Arial"/>
                <a:cs typeface="Arial"/>
              </a:rPr>
              <a:t>filtro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2919" y="3838955"/>
            <a:ext cx="4139565" cy="1256030"/>
            <a:chOff x="502919" y="3838955"/>
            <a:chExt cx="4139565" cy="1256030"/>
          </a:xfrm>
        </p:grpSpPr>
        <p:sp>
          <p:nvSpPr>
            <p:cNvPr id="13" name="object 13"/>
            <p:cNvSpPr/>
            <p:nvPr/>
          </p:nvSpPr>
          <p:spPr>
            <a:xfrm>
              <a:off x="502919" y="4099559"/>
              <a:ext cx="560831" cy="9951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1849" y="4119117"/>
              <a:ext cx="380365" cy="740410"/>
            </a:xfrm>
            <a:custGeom>
              <a:avLst/>
              <a:gdLst/>
              <a:ahLst/>
              <a:cxnLst/>
              <a:rect l="l" t="t" r="r" b="b"/>
              <a:pathLst>
                <a:path w="380365" h="740410">
                  <a:moveTo>
                    <a:pt x="16729" y="568112"/>
                  </a:moveTo>
                  <a:lnTo>
                    <a:pt x="9538" y="570483"/>
                  </a:lnTo>
                  <a:lnTo>
                    <a:pt x="3823" y="575389"/>
                  </a:lnTo>
                  <a:lnTo>
                    <a:pt x="567" y="581913"/>
                  </a:lnTo>
                  <a:lnTo>
                    <a:pt x="0" y="589200"/>
                  </a:lnTo>
                  <a:lnTo>
                    <a:pt x="2350" y="596391"/>
                  </a:lnTo>
                  <a:lnTo>
                    <a:pt x="83668" y="739901"/>
                  </a:lnTo>
                  <a:lnTo>
                    <a:pt x="106181" y="702436"/>
                  </a:lnTo>
                  <a:lnTo>
                    <a:pt x="103201" y="702436"/>
                  </a:lnTo>
                  <a:lnTo>
                    <a:pt x="65101" y="701928"/>
                  </a:lnTo>
                  <a:lnTo>
                    <a:pt x="65482" y="671702"/>
                  </a:lnTo>
                  <a:lnTo>
                    <a:pt x="66867" y="632982"/>
                  </a:lnTo>
                  <a:lnTo>
                    <a:pt x="35510" y="577595"/>
                  </a:lnTo>
                  <a:lnTo>
                    <a:pt x="30548" y="571894"/>
                  </a:lnTo>
                  <a:lnTo>
                    <a:pt x="24010" y="568658"/>
                  </a:lnTo>
                  <a:lnTo>
                    <a:pt x="16729" y="568112"/>
                  </a:lnTo>
                  <a:close/>
                </a:path>
                <a:path w="380365" h="740410">
                  <a:moveTo>
                    <a:pt x="66867" y="632982"/>
                  </a:moveTo>
                  <a:lnTo>
                    <a:pt x="65482" y="671702"/>
                  </a:lnTo>
                  <a:lnTo>
                    <a:pt x="65101" y="701928"/>
                  </a:lnTo>
                  <a:lnTo>
                    <a:pt x="103201" y="702436"/>
                  </a:lnTo>
                  <a:lnTo>
                    <a:pt x="103321" y="692784"/>
                  </a:lnTo>
                  <a:lnTo>
                    <a:pt x="100724" y="692784"/>
                  </a:lnTo>
                  <a:lnTo>
                    <a:pt x="67818" y="692403"/>
                  </a:lnTo>
                  <a:lnTo>
                    <a:pt x="84638" y="664371"/>
                  </a:lnTo>
                  <a:lnTo>
                    <a:pt x="66867" y="632982"/>
                  </a:lnTo>
                  <a:close/>
                </a:path>
                <a:path w="380365" h="740410">
                  <a:moveTo>
                    <a:pt x="154951" y="569829"/>
                  </a:moveTo>
                  <a:lnTo>
                    <a:pt x="105084" y="630294"/>
                  </a:lnTo>
                  <a:lnTo>
                    <a:pt x="103569" y="672972"/>
                  </a:lnTo>
                  <a:lnTo>
                    <a:pt x="103201" y="702436"/>
                  </a:lnTo>
                  <a:lnTo>
                    <a:pt x="106181" y="702436"/>
                  </a:lnTo>
                  <a:lnTo>
                    <a:pt x="168606" y="598550"/>
                  </a:lnTo>
                  <a:lnTo>
                    <a:pt x="171136" y="591427"/>
                  </a:lnTo>
                  <a:lnTo>
                    <a:pt x="170752" y="584136"/>
                  </a:lnTo>
                  <a:lnTo>
                    <a:pt x="167663" y="577512"/>
                  </a:lnTo>
                  <a:lnTo>
                    <a:pt x="162078" y="572388"/>
                  </a:lnTo>
                  <a:lnTo>
                    <a:pt x="154951" y="569829"/>
                  </a:lnTo>
                  <a:close/>
                </a:path>
                <a:path w="380365" h="740410">
                  <a:moveTo>
                    <a:pt x="84638" y="664371"/>
                  </a:moveTo>
                  <a:lnTo>
                    <a:pt x="67818" y="692403"/>
                  </a:lnTo>
                  <a:lnTo>
                    <a:pt x="100724" y="692784"/>
                  </a:lnTo>
                  <a:lnTo>
                    <a:pt x="84638" y="664371"/>
                  </a:lnTo>
                  <a:close/>
                </a:path>
                <a:path w="380365" h="740410">
                  <a:moveTo>
                    <a:pt x="105084" y="630294"/>
                  </a:moveTo>
                  <a:lnTo>
                    <a:pt x="84638" y="664371"/>
                  </a:lnTo>
                  <a:lnTo>
                    <a:pt x="100724" y="692784"/>
                  </a:lnTo>
                  <a:lnTo>
                    <a:pt x="103321" y="692784"/>
                  </a:lnTo>
                  <a:lnTo>
                    <a:pt x="103569" y="672972"/>
                  </a:lnTo>
                  <a:lnTo>
                    <a:pt x="105084" y="630294"/>
                  </a:lnTo>
                  <a:close/>
                </a:path>
                <a:path w="380365" h="740410">
                  <a:moveTo>
                    <a:pt x="225603" y="0"/>
                  </a:moveTo>
                  <a:lnTo>
                    <a:pt x="223584" y="253"/>
                  </a:lnTo>
                  <a:lnTo>
                    <a:pt x="216916" y="1396"/>
                  </a:lnTo>
                  <a:lnTo>
                    <a:pt x="215202" y="1650"/>
                  </a:lnTo>
                  <a:lnTo>
                    <a:pt x="178004" y="32765"/>
                  </a:lnTo>
                  <a:lnTo>
                    <a:pt x="156731" y="73151"/>
                  </a:lnTo>
                  <a:lnTo>
                    <a:pt x="137656" y="126237"/>
                  </a:lnTo>
                  <a:lnTo>
                    <a:pt x="125857" y="168401"/>
                  </a:lnTo>
                  <a:lnTo>
                    <a:pt x="114885" y="215391"/>
                  </a:lnTo>
                  <a:lnTo>
                    <a:pt x="104674" y="266572"/>
                  </a:lnTo>
                  <a:lnTo>
                    <a:pt x="95441" y="321690"/>
                  </a:lnTo>
                  <a:lnTo>
                    <a:pt x="87173" y="380364"/>
                  </a:lnTo>
                  <a:lnTo>
                    <a:pt x="80074" y="441705"/>
                  </a:lnTo>
                  <a:lnTo>
                    <a:pt x="71730" y="537971"/>
                  </a:lnTo>
                  <a:lnTo>
                    <a:pt x="67895" y="604265"/>
                  </a:lnTo>
                  <a:lnTo>
                    <a:pt x="66867" y="632982"/>
                  </a:lnTo>
                  <a:lnTo>
                    <a:pt x="84638" y="664371"/>
                  </a:lnTo>
                  <a:lnTo>
                    <a:pt x="105084" y="630294"/>
                  </a:lnTo>
                  <a:lnTo>
                    <a:pt x="105931" y="606424"/>
                  </a:lnTo>
                  <a:lnTo>
                    <a:pt x="109703" y="541146"/>
                  </a:lnTo>
                  <a:lnTo>
                    <a:pt x="114910" y="477011"/>
                  </a:lnTo>
                  <a:lnTo>
                    <a:pt x="121349" y="415289"/>
                  </a:lnTo>
                  <a:lnTo>
                    <a:pt x="128905" y="356234"/>
                  </a:lnTo>
                  <a:lnTo>
                    <a:pt x="137491" y="300354"/>
                  </a:lnTo>
                  <a:lnTo>
                    <a:pt x="146990" y="248284"/>
                  </a:lnTo>
                  <a:lnTo>
                    <a:pt x="157226" y="200405"/>
                  </a:lnTo>
                  <a:lnTo>
                    <a:pt x="168250" y="157479"/>
                  </a:lnTo>
                  <a:lnTo>
                    <a:pt x="179705" y="120141"/>
                  </a:lnTo>
                  <a:lnTo>
                    <a:pt x="197346" y="75818"/>
                  </a:lnTo>
                  <a:lnTo>
                    <a:pt x="218476" y="43433"/>
                  </a:lnTo>
                  <a:lnTo>
                    <a:pt x="218174" y="43433"/>
                  </a:lnTo>
                  <a:lnTo>
                    <a:pt x="220295" y="41528"/>
                  </a:lnTo>
                  <a:lnTo>
                    <a:pt x="220674" y="41528"/>
                  </a:lnTo>
                  <a:lnTo>
                    <a:pt x="222008" y="40512"/>
                  </a:lnTo>
                  <a:lnTo>
                    <a:pt x="221133" y="40512"/>
                  </a:lnTo>
                  <a:lnTo>
                    <a:pt x="223751" y="38988"/>
                  </a:lnTo>
                  <a:lnTo>
                    <a:pt x="222835" y="38988"/>
                  </a:lnTo>
                  <a:lnTo>
                    <a:pt x="224772" y="38394"/>
                  </a:lnTo>
                  <a:lnTo>
                    <a:pt x="224904" y="38353"/>
                  </a:lnTo>
                  <a:lnTo>
                    <a:pt x="227800" y="37464"/>
                  </a:lnTo>
                  <a:lnTo>
                    <a:pt x="361388" y="37464"/>
                  </a:lnTo>
                  <a:lnTo>
                    <a:pt x="379984" y="9524"/>
                  </a:lnTo>
                  <a:lnTo>
                    <a:pt x="379134" y="9016"/>
                  </a:lnTo>
                  <a:lnTo>
                    <a:pt x="377267" y="7746"/>
                  </a:lnTo>
                  <a:lnTo>
                    <a:pt x="375184" y="6857"/>
                  </a:lnTo>
                  <a:lnTo>
                    <a:pt x="373012" y="6349"/>
                  </a:lnTo>
                  <a:lnTo>
                    <a:pt x="370625" y="5714"/>
                  </a:lnTo>
                  <a:lnTo>
                    <a:pt x="365202" y="4825"/>
                  </a:lnTo>
                  <a:lnTo>
                    <a:pt x="325501" y="2031"/>
                  </a:lnTo>
                  <a:lnTo>
                    <a:pt x="253569" y="126"/>
                  </a:lnTo>
                  <a:lnTo>
                    <a:pt x="225603" y="0"/>
                  </a:lnTo>
                  <a:close/>
                </a:path>
                <a:path w="380365" h="740410">
                  <a:moveTo>
                    <a:pt x="220295" y="41528"/>
                  </a:moveTo>
                  <a:lnTo>
                    <a:pt x="218174" y="43433"/>
                  </a:lnTo>
                  <a:lnTo>
                    <a:pt x="219283" y="42588"/>
                  </a:lnTo>
                  <a:lnTo>
                    <a:pt x="220295" y="41528"/>
                  </a:lnTo>
                  <a:close/>
                </a:path>
                <a:path w="380365" h="740410">
                  <a:moveTo>
                    <a:pt x="219283" y="42588"/>
                  </a:moveTo>
                  <a:lnTo>
                    <a:pt x="218174" y="43433"/>
                  </a:lnTo>
                  <a:lnTo>
                    <a:pt x="218476" y="43433"/>
                  </a:lnTo>
                  <a:lnTo>
                    <a:pt x="219283" y="42588"/>
                  </a:lnTo>
                  <a:close/>
                </a:path>
                <a:path w="380365" h="740410">
                  <a:moveTo>
                    <a:pt x="361050" y="37972"/>
                  </a:moveTo>
                  <a:lnTo>
                    <a:pt x="229502" y="37972"/>
                  </a:lnTo>
                  <a:lnTo>
                    <a:pt x="228602" y="38110"/>
                  </a:lnTo>
                  <a:lnTo>
                    <a:pt x="252857" y="38226"/>
                  </a:lnTo>
                  <a:lnTo>
                    <a:pt x="302476" y="39242"/>
                  </a:lnTo>
                  <a:lnTo>
                    <a:pt x="341846" y="41020"/>
                  </a:lnTo>
                  <a:lnTo>
                    <a:pt x="364109" y="43306"/>
                  </a:lnTo>
                  <a:lnTo>
                    <a:pt x="359446" y="41274"/>
                  </a:lnTo>
                  <a:lnTo>
                    <a:pt x="358852" y="41274"/>
                  </a:lnTo>
                  <a:lnTo>
                    <a:pt x="357988" y="40639"/>
                  </a:lnTo>
                  <a:lnTo>
                    <a:pt x="359274" y="40639"/>
                  </a:lnTo>
                  <a:lnTo>
                    <a:pt x="361050" y="37972"/>
                  </a:lnTo>
                  <a:close/>
                </a:path>
                <a:path w="380365" h="740410">
                  <a:moveTo>
                    <a:pt x="220674" y="41528"/>
                  </a:moveTo>
                  <a:lnTo>
                    <a:pt x="220295" y="41528"/>
                  </a:lnTo>
                  <a:lnTo>
                    <a:pt x="219283" y="42588"/>
                  </a:lnTo>
                  <a:lnTo>
                    <a:pt x="220674" y="41528"/>
                  </a:lnTo>
                  <a:close/>
                </a:path>
                <a:path w="380365" h="740410">
                  <a:moveTo>
                    <a:pt x="357988" y="40639"/>
                  </a:moveTo>
                  <a:lnTo>
                    <a:pt x="358852" y="41274"/>
                  </a:lnTo>
                  <a:lnTo>
                    <a:pt x="358863" y="41020"/>
                  </a:lnTo>
                  <a:lnTo>
                    <a:pt x="357988" y="40639"/>
                  </a:lnTo>
                  <a:close/>
                </a:path>
                <a:path w="380365" h="740410">
                  <a:moveTo>
                    <a:pt x="358985" y="41074"/>
                  </a:moveTo>
                  <a:lnTo>
                    <a:pt x="358852" y="41274"/>
                  </a:lnTo>
                  <a:lnTo>
                    <a:pt x="359446" y="41274"/>
                  </a:lnTo>
                  <a:lnTo>
                    <a:pt x="358985" y="41074"/>
                  </a:lnTo>
                  <a:close/>
                </a:path>
                <a:path w="380365" h="740410">
                  <a:moveTo>
                    <a:pt x="359274" y="40639"/>
                  </a:moveTo>
                  <a:lnTo>
                    <a:pt x="357988" y="40639"/>
                  </a:lnTo>
                  <a:lnTo>
                    <a:pt x="358985" y="41074"/>
                  </a:lnTo>
                  <a:lnTo>
                    <a:pt x="359274" y="40639"/>
                  </a:lnTo>
                  <a:close/>
                </a:path>
                <a:path w="380365" h="740410">
                  <a:moveTo>
                    <a:pt x="224301" y="38765"/>
                  </a:moveTo>
                  <a:lnTo>
                    <a:pt x="224075" y="38799"/>
                  </a:lnTo>
                  <a:lnTo>
                    <a:pt x="221133" y="40512"/>
                  </a:lnTo>
                  <a:lnTo>
                    <a:pt x="223320" y="39513"/>
                  </a:lnTo>
                  <a:lnTo>
                    <a:pt x="224301" y="38765"/>
                  </a:lnTo>
                  <a:close/>
                </a:path>
                <a:path w="380365" h="740410">
                  <a:moveTo>
                    <a:pt x="223320" y="39513"/>
                  </a:moveTo>
                  <a:lnTo>
                    <a:pt x="221133" y="40512"/>
                  </a:lnTo>
                  <a:lnTo>
                    <a:pt x="222008" y="40512"/>
                  </a:lnTo>
                  <a:lnTo>
                    <a:pt x="223320" y="39513"/>
                  </a:lnTo>
                  <a:close/>
                </a:path>
                <a:path w="380365" h="740410">
                  <a:moveTo>
                    <a:pt x="225283" y="38615"/>
                  </a:moveTo>
                  <a:lnTo>
                    <a:pt x="224301" y="38765"/>
                  </a:lnTo>
                  <a:lnTo>
                    <a:pt x="223320" y="39513"/>
                  </a:lnTo>
                  <a:lnTo>
                    <a:pt x="225283" y="38615"/>
                  </a:lnTo>
                  <a:close/>
                </a:path>
                <a:path w="380365" h="740410">
                  <a:moveTo>
                    <a:pt x="224772" y="38394"/>
                  </a:moveTo>
                  <a:lnTo>
                    <a:pt x="222835" y="38988"/>
                  </a:lnTo>
                  <a:lnTo>
                    <a:pt x="224075" y="38799"/>
                  </a:lnTo>
                  <a:lnTo>
                    <a:pt x="224772" y="38394"/>
                  </a:lnTo>
                  <a:close/>
                </a:path>
                <a:path w="380365" h="740410">
                  <a:moveTo>
                    <a:pt x="224075" y="38799"/>
                  </a:moveTo>
                  <a:lnTo>
                    <a:pt x="222835" y="38988"/>
                  </a:lnTo>
                  <a:lnTo>
                    <a:pt x="223751" y="38988"/>
                  </a:lnTo>
                  <a:lnTo>
                    <a:pt x="224075" y="38799"/>
                  </a:lnTo>
                  <a:close/>
                </a:path>
                <a:path w="380365" h="740410">
                  <a:moveTo>
                    <a:pt x="224799" y="38386"/>
                  </a:moveTo>
                  <a:lnTo>
                    <a:pt x="224075" y="38799"/>
                  </a:lnTo>
                  <a:lnTo>
                    <a:pt x="224301" y="38765"/>
                  </a:lnTo>
                  <a:lnTo>
                    <a:pt x="224799" y="38386"/>
                  </a:lnTo>
                  <a:close/>
                </a:path>
                <a:path w="380365" h="740410">
                  <a:moveTo>
                    <a:pt x="227800" y="37464"/>
                  </a:moveTo>
                  <a:lnTo>
                    <a:pt x="224788" y="38394"/>
                  </a:lnTo>
                  <a:lnTo>
                    <a:pt x="224301" y="38765"/>
                  </a:lnTo>
                  <a:lnTo>
                    <a:pt x="225283" y="38615"/>
                  </a:lnTo>
                  <a:lnTo>
                    <a:pt x="227800" y="37464"/>
                  </a:lnTo>
                  <a:close/>
                </a:path>
                <a:path w="380365" h="740410">
                  <a:moveTo>
                    <a:pt x="361388" y="37464"/>
                  </a:moveTo>
                  <a:lnTo>
                    <a:pt x="227800" y="37464"/>
                  </a:lnTo>
                  <a:lnTo>
                    <a:pt x="225283" y="38615"/>
                  </a:lnTo>
                  <a:lnTo>
                    <a:pt x="228602" y="38110"/>
                  </a:lnTo>
                  <a:lnTo>
                    <a:pt x="226480" y="38099"/>
                  </a:lnTo>
                  <a:lnTo>
                    <a:pt x="229502" y="37972"/>
                  </a:lnTo>
                  <a:lnTo>
                    <a:pt x="361050" y="37972"/>
                  </a:lnTo>
                  <a:lnTo>
                    <a:pt x="361388" y="37464"/>
                  </a:lnTo>
                  <a:close/>
                </a:path>
                <a:path w="380365" h="740410">
                  <a:moveTo>
                    <a:pt x="224904" y="38353"/>
                  </a:moveTo>
                  <a:close/>
                </a:path>
                <a:path w="380365" h="740410">
                  <a:moveTo>
                    <a:pt x="229502" y="37972"/>
                  </a:moveTo>
                  <a:lnTo>
                    <a:pt x="226480" y="38099"/>
                  </a:lnTo>
                  <a:lnTo>
                    <a:pt x="228669" y="38099"/>
                  </a:lnTo>
                  <a:lnTo>
                    <a:pt x="229502" y="3797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96284" y="3838955"/>
              <a:ext cx="845819" cy="11109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38955" y="3857878"/>
              <a:ext cx="591185" cy="945515"/>
            </a:xfrm>
            <a:custGeom>
              <a:avLst/>
              <a:gdLst/>
              <a:ahLst/>
              <a:cxnLst/>
              <a:rect l="l" t="t" r="r" b="b"/>
              <a:pathLst>
                <a:path w="591185" h="945514">
                  <a:moveTo>
                    <a:pt x="537972" y="876935"/>
                  </a:moveTo>
                  <a:lnTo>
                    <a:pt x="483692" y="877294"/>
                  </a:lnTo>
                  <a:lnTo>
                    <a:pt x="429641" y="909701"/>
                  </a:lnTo>
                  <a:lnTo>
                    <a:pt x="420604" y="928739"/>
                  </a:lnTo>
                  <a:lnTo>
                    <a:pt x="423164" y="935863"/>
                  </a:lnTo>
                  <a:lnTo>
                    <a:pt x="428287" y="941447"/>
                  </a:lnTo>
                  <a:lnTo>
                    <a:pt x="434911" y="944530"/>
                  </a:lnTo>
                  <a:lnTo>
                    <a:pt x="442202" y="944899"/>
                  </a:lnTo>
                  <a:lnTo>
                    <a:pt x="449326" y="942340"/>
                  </a:lnTo>
                  <a:lnTo>
                    <a:pt x="558090" y="877062"/>
                  </a:lnTo>
                  <a:lnTo>
                    <a:pt x="545719" y="877062"/>
                  </a:lnTo>
                  <a:lnTo>
                    <a:pt x="537972" y="876935"/>
                  </a:lnTo>
                  <a:close/>
                </a:path>
                <a:path w="591185" h="945514">
                  <a:moveTo>
                    <a:pt x="38100" y="0"/>
                  </a:moveTo>
                  <a:lnTo>
                    <a:pt x="0" y="254"/>
                  </a:lnTo>
                  <a:lnTo>
                    <a:pt x="381" y="40513"/>
                  </a:lnTo>
                  <a:lnTo>
                    <a:pt x="1651" y="81153"/>
                  </a:lnTo>
                  <a:lnTo>
                    <a:pt x="3683" y="121412"/>
                  </a:lnTo>
                  <a:lnTo>
                    <a:pt x="6477" y="161544"/>
                  </a:lnTo>
                  <a:lnTo>
                    <a:pt x="10033" y="201422"/>
                  </a:lnTo>
                  <a:lnTo>
                    <a:pt x="14224" y="240792"/>
                  </a:lnTo>
                  <a:lnTo>
                    <a:pt x="19177" y="279781"/>
                  </a:lnTo>
                  <a:lnTo>
                    <a:pt x="24765" y="318008"/>
                  </a:lnTo>
                  <a:lnTo>
                    <a:pt x="30988" y="355727"/>
                  </a:lnTo>
                  <a:lnTo>
                    <a:pt x="45212" y="429133"/>
                  </a:lnTo>
                  <a:lnTo>
                    <a:pt x="61722" y="498983"/>
                  </a:lnTo>
                  <a:lnTo>
                    <a:pt x="80264" y="564769"/>
                  </a:lnTo>
                  <a:lnTo>
                    <a:pt x="100584" y="625983"/>
                  </a:lnTo>
                  <a:lnTo>
                    <a:pt x="122555" y="681863"/>
                  </a:lnTo>
                  <a:lnTo>
                    <a:pt x="146177" y="732155"/>
                  </a:lnTo>
                  <a:lnTo>
                    <a:pt x="171154" y="776097"/>
                  </a:lnTo>
                  <a:lnTo>
                    <a:pt x="197358" y="812800"/>
                  </a:lnTo>
                  <a:lnTo>
                    <a:pt x="225171" y="842391"/>
                  </a:lnTo>
                  <a:lnTo>
                    <a:pt x="262890" y="867791"/>
                  </a:lnTo>
                  <a:lnTo>
                    <a:pt x="304038" y="877443"/>
                  </a:lnTo>
                  <a:lnTo>
                    <a:pt x="434467" y="877443"/>
                  </a:lnTo>
                  <a:lnTo>
                    <a:pt x="483692" y="877294"/>
                  </a:lnTo>
                  <a:lnTo>
                    <a:pt x="515160" y="858427"/>
                  </a:lnTo>
                  <a:lnTo>
                    <a:pt x="481483" y="839343"/>
                  </a:lnTo>
                  <a:lnTo>
                    <a:pt x="305562" y="839343"/>
                  </a:lnTo>
                  <a:lnTo>
                    <a:pt x="300694" y="839210"/>
                  </a:lnTo>
                  <a:lnTo>
                    <a:pt x="263398" y="824357"/>
                  </a:lnTo>
                  <a:lnTo>
                    <a:pt x="227584" y="789686"/>
                  </a:lnTo>
                  <a:lnTo>
                    <a:pt x="203835" y="756285"/>
                  </a:lnTo>
                  <a:lnTo>
                    <a:pt x="180340" y="715391"/>
                  </a:lnTo>
                  <a:lnTo>
                    <a:pt x="157861" y="667512"/>
                  </a:lnTo>
                  <a:lnTo>
                    <a:pt x="136525" y="613410"/>
                  </a:lnTo>
                  <a:lnTo>
                    <a:pt x="116840" y="554101"/>
                  </a:lnTo>
                  <a:lnTo>
                    <a:pt x="98679" y="489839"/>
                  </a:lnTo>
                  <a:lnTo>
                    <a:pt x="82550" y="421513"/>
                  </a:lnTo>
                  <a:lnTo>
                    <a:pt x="68580" y="349504"/>
                  </a:lnTo>
                  <a:lnTo>
                    <a:pt x="57023" y="274828"/>
                  </a:lnTo>
                  <a:lnTo>
                    <a:pt x="52070" y="236728"/>
                  </a:lnTo>
                  <a:lnTo>
                    <a:pt x="47879" y="197993"/>
                  </a:lnTo>
                  <a:lnTo>
                    <a:pt x="44450" y="158877"/>
                  </a:lnTo>
                  <a:lnTo>
                    <a:pt x="41656" y="119634"/>
                  </a:lnTo>
                  <a:lnTo>
                    <a:pt x="39751" y="79883"/>
                  </a:lnTo>
                  <a:lnTo>
                    <a:pt x="38481" y="40132"/>
                  </a:lnTo>
                  <a:lnTo>
                    <a:pt x="38100" y="0"/>
                  </a:lnTo>
                  <a:close/>
                </a:path>
                <a:path w="591185" h="945514">
                  <a:moveTo>
                    <a:pt x="515160" y="858427"/>
                  </a:moveTo>
                  <a:lnTo>
                    <a:pt x="483692" y="877294"/>
                  </a:lnTo>
                  <a:lnTo>
                    <a:pt x="552958" y="876935"/>
                  </a:lnTo>
                  <a:lnTo>
                    <a:pt x="552958" y="874522"/>
                  </a:lnTo>
                  <a:lnTo>
                    <a:pt x="543560" y="874522"/>
                  </a:lnTo>
                  <a:lnTo>
                    <a:pt x="515160" y="858427"/>
                  </a:lnTo>
                  <a:close/>
                </a:path>
                <a:path w="591185" h="945514">
                  <a:moveTo>
                    <a:pt x="552958" y="876935"/>
                  </a:moveTo>
                  <a:lnTo>
                    <a:pt x="537972" y="876935"/>
                  </a:lnTo>
                  <a:lnTo>
                    <a:pt x="545719" y="877062"/>
                  </a:lnTo>
                  <a:lnTo>
                    <a:pt x="552958" y="877062"/>
                  </a:lnTo>
                  <a:lnTo>
                    <a:pt x="552958" y="876935"/>
                  </a:lnTo>
                  <a:close/>
                </a:path>
                <a:path w="591185" h="945514">
                  <a:moveTo>
                    <a:pt x="557989" y="838962"/>
                  </a:moveTo>
                  <a:lnTo>
                    <a:pt x="552958" y="838962"/>
                  </a:lnTo>
                  <a:lnTo>
                    <a:pt x="552958" y="877062"/>
                  </a:lnTo>
                  <a:lnTo>
                    <a:pt x="558090" y="877062"/>
                  </a:lnTo>
                  <a:lnTo>
                    <a:pt x="590677" y="857504"/>
                  </a:lnTo>
                  <a:lnTo>
                    <a:pt x="557989" y="838962"/>
                  </a:lnTo>
                  <a:close/>
                </a:path>
                <a:path w="591185" h="945514">
                  <a:moveTo>
                    <a:pt x="543179" y="841629"/>
                  </a:moveTo>
                  <a:lnTo>
                    <a:pt x="515160" y="858427"/>
                  </a:lnTo>
                  <a:lnTo>
                    <a:pt x="543560" y="874522"/>
                  </a:lnTo>
                  <a:lnTo>
                    <a:pt x="543179" y="841629"/>
                  </a:lnTo>
                  <a:close/>
                </a:path>
                <a:path w="591185" h="945514">
                  <a:moveTo>
                    <a:pt x="552958" y="841629"/>
                  </a:moveTo>
                  <a:lnTo>
                    <a:pt x="543179" y="841629"/>
                  </a:lnTo>
                  <a:lnTo>
                    <a:pt x="543560" y="874522"/>
                  </a:lnTo>
                  <a:lnTo>
                    <a:pt x="552958" y="874522"/>
                  </a:lnTo>
                  <a:lnTo>
                    <a:pt x="552958" y="841629"/>
                  </a:lnTo>
                  <a:close/>
                </a:path>
                <a:path w="591185" h="945514">
                  <a:moveTo>
                    <a:pt x="552958" y="838962"/>
                  </a:moveTo>
                  <a:lnTo>
                    <a:pt x="520446" y="838962"/>
                  </a:lnTo>
                  <a:lnTo>
                    <a:pt x="481250" y="839210"/>
                  </a:lnTo>
                  <a:lnTo>
                    <a:pt x="515160" y="858427"/>
                  </a:lnTo>
                  <a:lnTo>
                    <a:pt x="543179" y="841629"/>
                  </a:lnTo>
                  <a:lnTo>
                    <a:pt x="552958" y="841629"/>
                  </a:lnTo>
                  <a:lnTo>
                    <a:pt x="552958" y="838962"/>
                  </a:lnTo>
                  <a:close/>
                </a:path>
                <a:path w="591185" h="945514">
                  <a:moveTo>
                    <a:pt x="481250" y="839210"/>
                  </a:moveTo>
                  <a:lnTo>
                    <a:pt x="434467" y="839343"/>
                  </a:lnTo>
                  <a:lnTo>
                    <a:pt x="481483" y="839343"/>
                  </a:lnTo>
                  <a:lnTo>
                    <a:pt x="481250" y="839210"/>
                  </a:lnTo>
                  <a:close/>
                </a:path>
                <a:path w="591185" h="945514">
                  <a:moveTo>
                    <a:pt x="439993" y="773799"/>
                  </a:moveTo>
                  <a:lnTo>
                    <a:pt x="432736" y="774382"/>
                  </a:lnTo>
                  <a:lnTo>
                    <a:pt x="426217" y="777632"/>
                  </a:lnTo>
                  <a:lnTo>
                    <a:pt x="421259" y="783336"/>
                  </a:lnTo>
                  <a:lnTo>
                    <a:pt x="418887" y="790527"/>
                  </a:lnTo>
                  <a:lnTo>
                    <a:pt x="419433" y="797814"/>
                  </a:lnTo>
                  <a:lnTo>
                    <a:pt x="422669" y="804338"/>
                  </a:lnTo>
                  <a:lnTo>
                    <a:pt x="428371" y="809244"/>
                  </a:lnTo>
                  <a:lnTo>
                    <a:pt x="481250" y="839210"/>
                  </a:lnTo>
                  <a:lnTo>
                    <a:pt x="557989" y="838962"/>
                  </a:lnTo>
                  <a:lnTo>
                    <a:pt x="447167" y="776097"/>
                  </a:lnTo>
                  <a:lnTo>
                    <a:pt x="439993" y="77379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173603" y="2079117"/>
            <a:ext cx="4829810" cy="1155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Prepara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220" dirty="0">
                <a:solidFill>
                  <a:srgbClr val="7E7E7E"/>
                </a:solidFill>
                <a:latin typeface="Arial"/>
                <a:cs typeface="Arial"/>
              </a:rPr>
              <a:t>“duto”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 </a:t>
            </a: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objetos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600" spc="2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repassa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função </a:t>
            </a:r>
            <a:r>
              <a:rPr sz="1600" spc="135" dirty="0">
                <a:solidFill>
                  <a:srgbClr val="7E7E7E"/>
                </a:solidFill>
                <a:latin typeface="Arial"/>
                <a:cs typeface="Arial"/>
              </a:rPr>
              <a:t>intermediária</a:t>
            </a:r>
            <a:r>
              <a:rPr sz="1600" spc="43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sorted()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  <a:spcBef>
                <a:spcPts val="1225"/>
              </a:spcBef>
            </a:pPr>
            <a:r>
              <a:rPr sz="1600" spc="15" dirty="0">
                <a:solidFill>
                  <a:srgbClr val="7E7E7E"/>
                </a:solidFill>
                <a:latin typeface="Arial"/>
                <a:cs typeface="Arial"/>
              </a:rPr>
              <a:t>Pega </a:t>
            </a: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objetos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do </a:t>
            </a:r>
            <a:r>
              <a:rPr sz="1600" spc="220" dirty="0">
                <a:solidFill>
                  <a:srgbClr val="7E7E7E"/>
                </a:solidFill>
                <a:latin typeface="Arial"/>
                <a:cs typeface="Arial"/>
              </a:rPr>
              <a:t>“duto”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600" spc="2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invoca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compareTo(),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repassa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função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filter()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2920" y="1004570"/>
            <a:ext cx="7785735" cy="1024255"/>
          </a:xfrm>
          <a:prstGeom prst="rect">
            <a:avLst/>
          </a:prstGeom>
          <a:solidFill>
            <a:srgbClr val="DDD9C3"/>
          </a:solidFill>
          <a:ln w="9144">
            <a:solidFill>
              <a:srgbClr val="93895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latin typeface="Georgia"/>
                <a:cs typeface="Georgia"/>
              </a:rPr>
              <a:t>A </a:t>
            </a:r>
            <a:r>
              <a:rPr sz="1600" spc="-10" dirty="0">
                <a:latin typeface="Georgia"/>
                <a:cs typeface="Georgia"/>
              </a:rPr>
              <a:t>classe </a:t>
            </a:r>
            <a:r>
              <a:rPr sz="1600" b="1" spc="-5" dirty="0">
                <a:latin typeface="Georgia"/>
                <a:cs typeface="Georgia"/>
              </a:rPr>
              <a:t>java.util.Stream</a:t>
            </a:r>
            <a:r>
              <a:rPr sz="1600" spc="-5" dirty="0">
                <a:latin typeface="Georgia"/>
                <a:cs typeface="Georgia"/>
              </a:rPr>
              <a:t>, </a:t>
            </a:r>
            <a:r>
              <a:rPr sz="1600" spc="-10" dirty="0">
                <a:latin typeface="Georgia"/>
                <a:cs typeface="Georgia"/>
              </a:rPr>
              <a:t>representa </a:t>
            </a:r>
            <a:r>
              <a:rPr sz="1600" spc="-5" dirty="0">
                <a:latin typeface="Georgia"/>
                <a:cs typeface="Georgia"/>
              </a:rPr>
              <a:t>uma </a:t>
            </a:r>
            <a:r>
              <a:rPr sz="1600" spc="-10" dirty="0">
                <a:latin typeface="Georgia"/>
                <a:cs typeface="Georgia"/>
              </a:rPr>
              <a:t>seqüência </a:t>
            </a:r>
            <a:r>
              <a:rPr sz="1600" spc="-5" dirty="0">
                <a:latin typeface="Georgia"/>
                <a:cs typeface="Georgia"/>
              </a:rPr>
              <a:t>de elementos.</a:t>
            </a:r>
            <a:r>
              <a:rPr sz="1600" spc="315" dirty="0">
                <a:latin typeface="Georgia"/>
                <a:cs typeface="Georgia"/>
              </a:rPr>
              <a:t> </a:t>
            </a:r>
            <a:r>
              <a:rPr sz="1600" b="1" spc="-5" dirty="0">
                <a:latin typeface="Georgia"/>
                <a:cs typeface="Georgia"/>
              </a:rPr>
              <a:t>Streams</a:t>
            </a:r>
            <a:endParaRPr sz="1600">
              <a:latin typeface="Georgia"/>
              <a:cs typeface="Georgia"/>
            </a:endParaRPr>
          </a:p>
          <a:p>
            <a:pPr marL="264795">
              <a:lnSpc>
                <a:spcPct val="100000"/>
              </a:lnSpc>
            </a:pPr>
            <a:r>
              <a:rPr sz="1600" spc="-5" dirty="0">
                <a:latin typeface="Georgia"/>
                <a:cs typeface="Georgia"/>
              </a:rPr>
              <a:t>são </a:t>
            </a:r>
            <a:r>
              <a:rPr sz="1600" spc="-10" dirty="0">
                <a:latin typeface="Georgia"/>
                <a:cs typeface="Georgia"/>
              </a:rPr>
              <a:t>como </a:t>
            </a:r>
            <a:r>
              <a:rPr sz="1600" spc="-5" dirty="0">
                <a:latin typeface="Georgia"/>
                <a:cs typeface="Georgia"/>
              </a:rPr>
              <a:t>“dutos” jorrando </a:t>
            </a:r>
            <a:r>
              <a:rPr sz="1600" spc="-10" dirty="0">
                <a:latin typeface="Georgia"/>
                <a:cs typeface="Georgia"/>
              </a:rPr>
              <a:t>objetos, </a:t>
            </a:r>
            <a:r>
              <a:rPr sz="1600" spc="-5" dirty="0">
                <a:latin typeface="Georgia"/>
                <a:cs typeface="Georgia"/>
              </a:rPr>
              <a:t>você </a:t>
            </a:r>
            <a:r>
              <a:rPr sz="1600" spc="-10" dirty="0">
                <a:latin typeface="Georgia"/>
                <a:cs typeface="Georgia"/>
              </a:rPr>
              <a:t>pode </a:t>
            </a:r>
            <a:r>
              <a:rPr sz="1600" spc="-5" dirty="0">
                <a:latin typeface="Georgia"/>
                <a:cs typeface="Georgia"/>
              </a:rPr>
              <a:t>aplicar uma ou mais</a:t>
            </a:r>
            <a:r>
              <a:rPr sz="1600" spc="27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operações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08753" y="4078604"/>
            <a:ext cx="385381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solidFill>
                  <a:srgbClr val="7E7E7E"/>
                </a:solidFill>
                <a:latin typeface="Arial"/>
                <a:cs typeface="Arial"/>
              </a:rPr>
              <a:t>Pega </a:t>
            </a: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objetos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do </a:t>
            </a:r>
            <a:r>
              <a:rPr sz="1600" spc="220" dirty="0">
                <a:solidFill>
                  <a:srgbClr val="7E7E7E"/>
                </a:solidFill>
                <a:latin typeface="Arial"/>
                <a:cs typeface="Arial"/>
              </a:rPr>
              <a:t>“duto”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invoca  </a:t>
            </a:r>
            <a:r>
              <a:rPr sz="1600" spc="15" dirty="0">
                <a:solidFill>
                  <a:srgbClr val="7E7E7E"/>
                </a:solidFill>
                <a:latin typeface="Arial"/>
                <a:cs typeface="Arial"/>
              </a:rPr>
              <a:t>expressão 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lambda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175" dirty="0">
                <a:solidFill>
                  <a:srgbClr val="7E7E7E"/>
                </a:solidFill>
                <a:latin typeface="Arial"/>
                <a:cs typeface="Arial"/>
              </a:rPr>
              <a:t>filtrar  </a:t>
            </a: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objetos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com 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campo nome</a:t>
            </a:r>
            <a:r>
              <a:rPr sz="1600" spc="5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começando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8753" y="5094300"/>
            <a:ext cx="36976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com 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caractere </a:t>
            </a:r>
            <a:r>
              <a:rPr sz="1600" spc="295" dirty="0">
                <a:solidFill>
                  <a:srgbClr val="7E7E7E"/>
                </a:solidFill>
                <a:latin typeface="Arial"/>
                <a:cs typeface="Arial"/>
              </a:rPr>
              <a:t>“m”,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repassa</a:t>
            </a:r>
            <a:r>
              <a:rPr sz="1600" spc="3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objetos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2208" y="5363591"/>
            <a:ext cx="2266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função</a:t>
            </a:r>
            <a:r>
              <a:rPr sz="1600" spc="229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forEach()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00783"/>
            <a:ext cx="9144000" cy="5157470"/>
            <a:chOff x="0" y="1700783"/>
            <a:chExt cx="9144000" cy="5157470"/>
          </a:xfrm>
        </p:grpSpPr>
        <p:sp>
          <p:nvSpPr>
            <p:cNvPr id="3" name="object 3"/>
            <p:cNvSpPr/>
            <p:nvPr/>
          </p:nvSpPr>
          <p:spPr>
            <a:xfrm>
              <a:off x="1043939" y="1700783"/>
              <a:ext cx="4175760" cy="41757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36108" y="2807208"/>
              <a:ext cx="2438399" cy="1838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655638"/>
            <a:ext cx="8229600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 marR="5080" indent="54864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Java </a:t>
            </a:r>
            <a:r>
              <a:rPr sz="2400" spc="-5" dirty="0"/>
              <a:t>Orientado </a:t>
            </a:r>
            <a:r>
              <a:rPr sz="2400" dirty="0"/>
              <a:t>a </a:t>
            </a:r>
            <a:r>
              <a:rPr sz="2400" spc="-5" dirty="0"/>
              <a:t>Objetos  </a:t>
            </a:r>
            <a:r>
              <a:rPr sz="2400" dirty="0"/>
              <a:t>Lendo e </a:t>
            </a:r>
            <a:r>
              <a:rPr sz="2400" spc="-5" dirty="0"/>
              <a:t>Escrevendo</a:t>
            </a:r>
            <a:r>
              <a:rPr sz="2400" spc="-40" dirty="0"/>
              <a:t> </a:t>
            </a:r>
            <a:r>
              <a:rPr sz="2400" spc="-5" dirty="0"/>
              <a:t>Arquivos</a:t>
            </a:r>
            <a:endParaRPr sz="2400"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5317" y="366776"/>
            <a:ext cx="32943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Console</a:t>
            </a:r>
            <a:r>
              <a:rPr sz="4800" spc="-70" dirty="0"/>
              <a:t> </a:t>
            </a:r>
            <a:r>
              <a:rPr sz="4800" dirty="0"/>
              <a:t>I/O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467868" y="1371600"/>
            <a:ext cx="7974965" cy="1847214"/>
            <a:chOff x="467868" y="1371600"/>
            <a:chExt cx="7974965" cy="1847214"/>
          </a:xfrm>
        </p:grpSpPr>
        <p:sp>
          <p:nvSpPr>
            <p:cNvPr id="4" name="object 4"/>
            <p:cNvSpPr/>
            <p:nvPr/>
          </p:nvSpPr>
          <p:spPr>
            <a:xfrm>
              <a:off x="467868" y="1371600"/>
              <a:ext cx="2913888" cy="184708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51392" y="1695704"/>
              <a:ext cx="3591077" cy="12004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9084" y="2157984"/>
              <a:ext cx="1655064" cy="315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82518" y="2235835"/>
              <a:ext cx="1453515" cy="120650"/>
            </a:xfrm>
            <a:custGeom>
              <a:avLst/>
              <a:gdLst/>
              <a:ahLst/>
              <a:cxnLst/>
              <a:rect l="l" t="t" r="r" b="b"/>
              <a:pathLst>
                <a:path w="1453514" h="120650">
                  <a:moveTo>
                    <a:pt x="1401844" y="60070"/>
                  </a:moveTo>
                  <a:lnTo>
                    <a:pt x="1343279" y="94234"/>
                  </a:lnTo>
                  <a:lnTo>
                    <a:pt x="1337056" y="97789"/>
                  </a:lnTo>
                  <a:lnTo>
                    <a:pt x="1335024" y="105790"/>
                  </a:lnTo>
                  <a:lnTo>
                    <a:pt x="1338580" y="111887"/>
                  </a:lnTo>
                  <a:lnTo>
                    <a:pt x="1342263" y="118110"/>
                  </a:lnTo>
                  <a:lnTo>
                    <a:pt x="1350137" y="120141"/>
                  </a:lnTo>
                  <a:lnTo>
                    <a:pt x="1356360" y="116586"/>
                  </a:lnTo>
                  <a:lnTo>
                    <a:pt x="1431049" y="73025"/>
                  </a:lnTo>
                  <a:lnTo>
                    <a:pt x="1427480" y="73025"/>
                  </a:lnTo>
                  <a:lnTo>
                    <a:pt x="1427480" y="71247"/>
                  </a:lnTo>
                  <a:lnTo>
                    <a:pt x="1421003" y="71247"/>
                  </a:lnTo>
                  <a:lnTo>
                    <a:pt x="1401844" y="60070"/>
                  </a:lnTo>
                  <a:close/>
                </a:path>
                <a:path w="1453514" h="120650">
                  <a:moveTo>
                    <a:pt x="1379637" y="47116"/>
                  </a:moveTo>
                  <a:lnTo>
                    <a:pt x="0" y="47116"/>
                  </a:lnTo>
                  <a:lnTo>
                    <a:pt x="0" y="73025"/>
                  </a:lnTo>
                  <a:lnTo>
                    <a:pt x="1379637" y="73025"/>
                  </a:lnTo>
                  <a:lnTo>
                    <a:pt x="1401844" y="60070"/>
                  </a:lnTo>
                  <a:lnTo>
                    <a:pt x="1379637" y="47116"/>
                  </a:lnTo>
                  <a:close/>
                </a:path>
                <a:path w="1453514" h="120650">
                  <a:moveTo>
                    <a:pt x="1431049" y="47116"/>
                  </a:moveTo>
                  <a:lnTo>
                    <a:pt x="1427480" y="47116"/>
                  </a:lnTo>
                  <a:lnTo>
                    <a:pt x="1427480" y="73025"/>
                  </a:lnTo>
                  <a:lnTo>
                    <a:pt x="1431049" y="73025"/>
                  </a:lnTo>
                  <a:lnTo>
                    <a:pt x="1453261" y="60070"/>
                  </a:lnTo>
                  <a:lnTo>
                    <a:pt x="1431049" y="47116"/>
                  </a:lnTo>
                  <a:close/>
                </a:path>
                <a:path w="1453514" h="120650">
                  <a:moveTo>
                    <a:pt x="1421003" y="48894"/>
                  </a:moveTo>
                  <a:lnTo>
                    <a:pt x="1401844" y="60070"/>
                  </a:lnTo>
                  <a:lnTo>
                    <a:pt x="1421003" y="71247"/>
                  </a:lnTo>
                  <a:lnTo>
                    <a:pt x="1421003" y="48894"/>
                  </a:lnTo>
                  <a:close/>
                </a:path>
                <a:path w="1453514" h="120650">
                  <a:moveTo>
                    <a:pt x="1427480" y="48894"/>
                  </a:moveTo>
                  <a:lnTo>
                    <a:pt x="1421003" y="48894"/>
                  </a:lnTo>
                  <a:lnTo>
                    <a:pt x="1421003" y="71247"/>
                  </a:lnTo>
                  <a:lnTo>
                    <a:pt x="1427480" y="71247"/>
                  </a:lnTo>
                  <a:lnTo>
                    <a:pt x="1427480" y="48894"/>
                  </a:lnTo>
                  <a:close/>
                </a:path>
                <a:path w="1453514" h="120650">
                  <a:moveTo>
                    <a:pt x="1350137" y="0"/>
                  </a:moveTo>
                  <a:lnTo>
                    <a:pt x="1342263" y="2031"/>
                  </a:lnTo>
                  <a:lnTo>
                    <a:pt x="1338580" y="8254"/>
                  </a:lnTo>
                  <a:lnTo>
                    <a:pt x="1335024" y="14350"/>
                  </a:lnTo>
                  <a:lnTo>
                    <a:pt x="1337056" y="22351"/>
                  </a:lnTo>
                  <a:lnTo>
                    <a:pt x="1343279" y="25907"/>
                  </a:lnTo>
                  <a:lnTo>
                    <a:pt x="1401844" y="60070"/>
                  </a:lnTo>
                  <a:lnTo>
                    <a:pt x="1421003" y="48894"/>
                  </a:lnTo>
                  <a:lnTo>
                    <a:pt x="1427480" y="48894"/>
                  </a:lnTo>
                  <a:lnTo>
                    <a:pt x="1427480" y="47116"/>
                  </a:lnTo>
                  <a:lnTo>
                    <a:pt x="1431049" y="47116"/>
                  </a:lnTo>
                  <a:lnTo>
                    <a:pt x="1356360" y="3555"/>
                  </a:lnTo>
                  <a:lnTo>
                    <a:pt x="135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133475" y="5855970"/>
            <a:ext cx="15481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36C09"/>
                </a:solidFill>
                <a:latin typeface="Georgia"/>
                <a:cs typeface="Georgia"/>
              </a:rPr>
              <a:t>System.in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5600" y="5855970"/>
            <a:ext cx="18942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36C09"/>
                </a:solidFill>
                <a:latin typeface="Georgia"/>
                <a:cs typeface="Georgia"/>
              </a:rPr>
              <a:t>S</a:t>
            </a:r>
            <a:r>
              <a:rPr sz="1800" b="1" dirty="0">
                <a:solidFill>
                  <a:srgbClr val="E36C09"/>
                </a:solidFill>
                <a:latin typeface="Georgia"/>
                <a:cs typeface="Georgia"/>
              </a:rPr>
              <a:t>y</a:t>
            </a:r>
            <a:r>
              <a:rPr sz="1800" b="1" spc="-10" dirty="0">
                <a:solidFill>
                  <a:srgbClr val="E36C09"/>
                </a:solidFill>
                <a:latin typeface="Georgia"/>
                <a:cs typeface="Georgia"/>
              </a:rPr>
              <a:t>s</a:t>
            </a:r>
            <a:r>
              <a:rPr sz="1800" b="1" spc="-5" dirty="0">
                <a:solidFill>
                  <a:srgbClr val="E36C09"/>
                </a:solidFill>
                <a:latin typeface="Georgia"/>
                <a:cs typeface="Georgia"/>
              </a:rPr>
              <a:t>t</a:t>
            </a:r>
            <a:r>
              <a:rPr sz="1800" b="1" dirty="0">
                <a:solidFill>
                  <a:srgbClr val="E36C09"/>
                </a:solidFill>
                <a:latin typeface="Georgia"/>
                <a:cs typeface="Georgia"/>
              </a:rPr>
              <a:t>e</a:t>
            </a:r>
            <a:r>
              <a:rPr sz="1800" b="1" spc="-10" dirty="0">
                <a:solidFill>
                  <a:srgbClr val="E36C09"/>
                </a:solidFill>
                <a:latin typeface="Georgia"/>
                <a:cs typeface="Georgia"/>
              </a:rPr>
              <a:t>m</a:t>
            </a:r>
            <a:r>
              <a:rPr sz="1800" b="1" spc="-5" dirty="0">
                <a:solidFill>
                  <a:srgbClr val="E36C09"/>
                </a:solidFill>
                <a:latin typeface="Georgia"/>
                <a:cs typeface="Georgia"/>
              </a:rPr>
              <a:t>.</a:t>
            </a:r>
            <a:r>
              <a:rPr sz="1800" b="1" spc="-10" dirty="0">
                <a:solidFill>
                  <a:srgbClr val="E36C09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E36C09"/>
                </a:solidFill>
                <a:latin typeface="Georgia"/>
                <a:cs typeface="Georgia"/>
              </a:rPr>
              <a:t>ut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9117" y="3924420"/>
            <a:ext cx="6517640" cy="1969135"/>
            <a:chOff x="459117" y="3924420"/>
            <a:chExt cx="6517640" cy="1969135"/>
          </a:xfrm>
        </p:grpSpPr>
        <p:sp>
          <p:nvSpPr>
            <p:cNvPr id="11" name="object 11"/>
            <p:cNvSpPr/>
            <p:nvPr/>
          </p:nvSpPr>
          <p:spPr>
            <a:xfrm>
              <a:off x="459117" y="3977991"/>
              <a:ext cx="2766797" cy="13602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48384" y="5308091"/>
              <a:ext cx="315467" cy="5852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3412" y="5446013"/>
              <a:ext cx="120014" cy="385445"/>
            </a:xfrm>
            <a:custGeom>
              <a:avLst/>
              <a:gdLst/>
              <a:ahLst/>
              <a:cxnLst/>
              <a:rect l="l" t="t" r="r" b="b"/>
              <a:pathLst>
                <a:path w="120014" h="385445">
                  <a:moveTo>
                    <a:pt x="56327" y="51240"/>
                  </a:moveTo>
                  <a:lnTo>
                    <a:pt x="45031" y="74200"/>
                  </a:lnTo>
                  <a:lnTo>
                    <a:pt x="67056" y="385127"/>
                  </a:lnTo>
                  <a:lnTo>
                    <a:pt x="92837" y="383286"/>
                  </a:lnTo>
                  <a:lnTo>
                    <a:pt x="70826" y="72501"/>
                  </a:lnTo>
                  <a:lnTo>
                    <a:pt x="56327" y="51240"/>
                  </a:lnTo>
                  <a:close/>
                </a:path>
                <a:path w="120014" h="385445">
                  <a:moveTo>
                    <a:pt x="52705" y="0"/>
                  </a:moveTo>
                  <a:lnTo>
                    <a:pt x="0" y="107061"/>
                  </a:lnTo>
                  <a:lnTo>
                    <a:pt x="2667" y="114808"/>
                  </a:lnTo>
                  <a:lnTo>
                    <a:pt x="15493" y="121158"/>
                  </a:lnTo>
                  <a:lnTo>
                    <a:pt x="23241" y="118491"/>
                  </a:lnTo>
                  <a:lnTo>
                    <a:pt x="45031" y="74200"/>
                  </a:lnTo>
                  <a:lnTo>
                    <a:pt x="41656" y="26543"/>
                  </a:lnTo>
                  <a:lnTo>
                    <a:pt x="67437" y="24638"/>
                  </a:lnTo>
                  <a:lnTo>
                    <a:pt x="69535" y="24638"/>
                  </a:lnTo>
                  <a:lnTo>
                    <a:pt x="52705" y="0"/>
                  </a:lnTo>
                  <a:close/>
                </a:path>
                <a:path w="120014" h="385445">
                  <a:moveTo>
                    <a:pt x="69535" y="24638"/>
                  </a:moveTo>
                  <a:lnTo>
                    <a:pt x="67437" y="24638"/>
                  </a:lnTo>
                  <a:lnTo>
                    <a:pt x="70826" y="72501"/>
                  </a:lnTo>
                  <a:lnTo>
                    <a:pt x="98551" y="113157"/>
                  </a:lnTo>
                  <a:lnTo>
                    <a:pt x="106680" y="114681"/>
                  </a:lnTo>
                  <a:lnTo>
                    <a:pt x="112522" y="110617"/>
                  </a:lnTo>
                  <a:lnTo>
                    <a:pt x="118491" y="106553"/>
                  </a:lnTo>
                  <a:lnTo>
                    <a:pt x="120014" y="98552"/>
                  </a:lnTo>
                  <a:lnTo>
                    <a:pt x="69535" y="24638"/>
                  </a:lnTo>
                  <a:close/>
                </a:path>
                <a:path w="120014" h="385445">
                  <a:moveTo>
                    <a:pt x="67437" y="24638"/>
                  </a:moveTo>
                  <a:lnTo>
                    <a:pt x="41656" y="26543"/>
                  </a:lnTo>
                  <a:lnTo>
                    <a:pt x="45031" y="74200"/>
                  </a:lnTo>
                  <a:lnTo>
                    <a:pt x="56327" y="51240"/>
                  </a:lnTo>
                  <a:lnTo>
                    <a:pt x="43814" y="32893"/>
                  </a:lnTo>
                  <a:lnTo>
                    <a:pt x="66167" y="31242"/>
                  </a:lnTo>
                  <a:lnTo>
                    <a:pt x="67904" y="31242"/>
                  </a:lnTo>
                  <a:lnTo>
                    <a:pt x="67437" y="24638"/>
                  </a:lnTo>
                  <a:close/>
                </a:path>
                <a:path w="120014" h="385445">
                  <a:moveTo>
                    <a:pt x="67904" y="31242"/>
                  </a:moveTo>
                  <a:lnTo>
                    <a:pt x="66167" y="31242"/>
                  </a:lnTo>
                  <a:lnTo>
                    <a:pt x="56327" y="51240"/>
                  </a:lnTo>
                  <a:lnTo>
                    <a:pt x="70826" y="72501"/>
                  </a:lnTo>
                  <a:lnTo>
                    <a:pt x="67904" y="31242"/>
                  </a:lnTo>
                  <a:close/>
                </a:path>
                <a:path w="120014" h="385445">
                  <a:moveTo>
                    <a:pt x="66167" y="31242"/>
                  </a:moveTo>
                  <a:lnTo>
                    <a:pt x="43814" y="32893"/>
                  </a:lnTo>
                  <a:lnTo>
                    <a:pt x="56327" y="51240"/>
                  </a:lnTo>
                  <a:lnTo>
                    <a:pt x="66167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73538" y="3924420"/>
              <a:ext cx="1803116" cy="1728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29884" y="5306568"/>
              <a:ext cx="315467" cy="5867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34023" y="5444490"/>
              <a:ext cx="120014" cy="386715"/>
            </a:xfrm>
            <a:custGeom>
              <a:avLst/>
              <a:gdLst/>
              <a:ahLst/>
              <a:cxnLst/>
              <a:rect l="l" t="t" r="r" b="b"/>
              <a:pathLst>
                <a:path w="120014" h="386714">
                  <a:moveTo>
                    <a:pt x="56796" y="51223"/>
                  </a:moveTo>
                  <a:lnTo>
                    <a:pt x="45268" y="74098"/>
                  </a:lnTo>
                  <a:lnTo>
                    <a:pt x="64770" y="386372"/>
                  </a:lnTo>
                  <a:lnTo>
                    <a:pt x="90550" y="384759"/>
                  </a:lnTo>
                  <a:lnTo>
                    <a:pt x="71055" y="72538"/>
                  </a:lnTo>
                  <a:lnTo>
                    <a:pt x="56796" y="51223"/>
                  </a:lnTo>
                  <a:close/>
                </a:path>
                <a:path w="120014" h="386714">
                  <a:moveTo>
                    <a:pt x="53593" y="0"/>
                  </a:moveTo>
                  <a:lnTo>
                    <a:pt x="3175" y="100203"/>
                  </a:lnTo>
                  <a:lnTo>
                    <a:pt x="0" y="106553"/>
                  </a:lnTo>
                  <a:lnTo>
                    <a:pt x="2539" y="114300"/>
                  </a:lnTo>
                  <a:lnTo>
                    <a:pt x="15366" y="120777"/>
                  </a:lnTo>
                  <a:lnTo>
                    <a:pt x="23113" y="118237"/>
                  </a:lnTo>
                  <a:lnTo>
                    <a:pt x="26288" y="111760"/>
                  </a:lnTo>
                  <a:lnTo>
                    <a:pt x="45268" y="74098"/>
                  </a:lnTo>
                  <a:lnTo>
                    <a:pt x="42290" y="26416"/>
                  </a:lnTo>
                  <a:lnTo>
                    <a:pt x="68072" y="24765"/>
                  </a:lnTo>
                  <a:lnTo>
                    <a:pt x="70216" y="24765"/>
                  </a:lnTo>
                  <a:lnTo>
                    <a:pt x="53593" y="0"/>
                  </a:lnTo>
                  <a:close/>
                </a:path>
                <a:path w="120014" h="386714">
                  <a:moveTo>
                    <a:pt x="70216" y="24765"/>
                  </a:moveTo>
                  <a:lnTo>
                    <a:pt x="68072" y="24765"/>
                  </a:lnTo>
                  <a:lnTo>
                    <a:pt x="71055" y="72538"/>
                  </a:lnTo>
                  <a:lnTo>
                    <a:pt x="94487" y="107569"/>
                  </a:lnTo>
                  <a:lnTo>
                    <a:pt x="98551" y="113538"/>
                  </a:lnTo>
                  <a:lnTo>
                    <a:pt x="106552" y="115062"/>
                  </a:lnTo>
                  <a:lnTo>
                    <a:pt x="118490" y="107188"/>
                  </a:lnTo>
                  <a:lnTo>
                    <a:pt x="120014" y="99060"/>
                  </a:lnTo>
                  <a:lnTo>
                    <a:pt x="116077" y="93091"/>
                  </a:lnTo>
                  <a:lnTo>
                    <a:pt x="70216" y="24765"/>
                  </a:lnTo>
                  <a:close/>
                </a:path>
                <a:path w="120014" h="386714">
                  <a:moveTo>
                    <a:pt x="68072" y="24765"/>
                  </a:moveTo>
                  <a:lnTo>
                    <a:pt x="42290" y="26416"/>
                  </a:lnTo>
                  <a:lnTo>
                    <a:pt x="45268" y="74098"/>
                  </a:lnTo>
                  <a:lnTo>
                    <a:pt x="56796" y="51223"/>
                  </a:lnTo>
                  <a:lnTo>
                    <a:pt x="44450" y="32766"/>
                  </a:lnTo>
                  <a:lnTo>
                    <a:pt x="66801" y="31369"/>
                  </a:lnTo>
                  <a:lnTo>
                    <a:pt x="68484" y="31369"/>
                  </a:lnTo>
                  <a:lnTo>
                    <a:pt x="68072" y="24765"/>
                  </a:lnTo>
                  <a:close/>
                </a:path>
                <a:path w="120014" h="386714">
                  <a:moveTo>
                    <a:pt x="68484" y="31369"/>
                  </a:moveTo>
                  <a:lnTo>
                    <a:pt x="66801" y="31369"/>
                  </a:lnTo>
                  <a:lnTo>
                    <a:pt x="56796" y="51223"/>
                  </a:lnTo>
                  <a:lnTo>
                    <a:pt x="71055" y="72538"/>
                  </a:lnTo>
                  <a:lnTo>
                    <a:pt x="68484" y="31369"/>
                  </a:lnTo>
                  <a:close/>
                </a:path>
                <a:path w="120014" h="386714">
                  <a:moveTo>
                    <a:pt x="66801" y="31369"/>
                  </a:moveTo>
                  <a:lnTo>
                    <a:pt x="44450" y="32766"/>
                  </a:lnTo>
                  <a:lnTo>
                    <a:pt x="56796" y="51223"/>
                  </a:lnTo>
                  <a:lnTo>
                    <a:pt x="66801" y="3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dirty="0"/>
              <a:t>Usando a </a:t>
            </a:r>
            <a:r>
              <a:rPr spc="-5" dirty="0"/>
              <a:t>classe</a:t>
            </a:r>
            <a:r>
              <a:rPr spc="-55" dirty="0"/>
              <a:t> </a:t>
            </a:r>
            <a:r>
              <a:rPr spc="-5" dirty="0"/>
              <a:t>Scanner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51459" y="1269491"/>
            <a:ext cx="8036559" cy="3987165"/>
            <a:chOff x="251459" y="1269491"/>
            <a:chExt cx="8036559" cy="3987165"/>
          </a:xfrm>
        </p:grpSpPr>
        <p:sp>
          <p:nvSpPr>
            <p:cNvPr id="4" name="object 4"/>
            <p:cNvSpPr/>
            <p:nvPr/>
          </p:nvSpPr>
          <p:spPr>
            <a:xfrm>
              <a:off x="251459" y="1269491"/>
              <a:ext cx="3601212" cy="39867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14115" y="1499615"/>
              <a:ext cx="5073396" cy="1548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572510" y="1741805"/>
            <a:ext cx="419481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635" marR="5080" indent="-62357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Georgia"/>
                <a:cs typeface="Georgia"/>
              </a:rPr>
              <a:t>Scanner </a:t>
            </a:r>
            <a:r>
              <a:rPr sz="1600" spc="-5" dirty="0">
                <a:latin typeface="Georgia"/>
                <a:cs typeface="Georgia"/>
              </a:rPr>
              <a:t>engloba </a:t>
            </a:r>
            <a:r>
              <a:rPr sz="1600" spc="-10" dirty="0">
                <a:latin typeface="Georgia"/>
                <a:cs typeface="Georgia"/>
              </a:rPr>
              <a:t>diversos </a:t>
            </a:r>
            <a:r>
              <a:rPr sz="1600" spc="-5" dirty="0">
                <a:latin typeface="Georgia"/>
                <a:cs typeface="Georgia"/>
              </a:rPr>
              <a:t>métodos </a:t>
            </a:r>
            <a:r>
              <a:rPr sz="1600" spc="-10" dirty="0">
                <a:latin typeface="Georgia"/>
                <a:cs typeface="Georgia"/>
              </a:rPr>
              <a:t>para  </a:t>
            </a:r>
            <a:r>
              <a:rPr sz="1600" spc="-5" dirty="0">
                <a:latin typeface="Georgia"/>
                <a:cs typeface="Georgia"/>
              </a:rPr>
              <a:t>facilitar a </a:t>
            </a:r>
            <a:r>
              <a:rPr sz="1600" spc="-10" dirty="0">
                <a:latin typeface="Georgia"/>
                <a:cs typeface="Georgia"/>
              </a:rPr>
              <a:t>entrada </a:t>
            </a:r>
            <a:r>
              <a:rPr sz="1600" spc="-5" dirty="0">
                <a:latin typeface="Georgia"/>
                <a:cs typeface="Georgia"/>
              </a:rPr>
              <a:t>de</a:t>
            </a:r>
            <a:r>
              <a:rPr sz="1600" spc="10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dados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72255" y="3357371"/>
            <a:ext cx="5213604" cy="1220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05167"/>
            <a:ext cx="9144000" cy="5053330"/>
            <a:chOff x="0" y="1805167"/>
            <a:chExt cx="9144000" cy="5053330"/>
          </a:xfrm>
        </p:grpSpPr>
        <p:sp>
          <p:nvSpPr>
            <p:cNvPr id="3" name="object 3"/>
            <p:cNvSpPr/>
            <p:nvPr/>
          </p:nvSpPr>
          <p:spPr>
            <a:xfrm>
              <a:off x="2262758" y="1805167"/>
              <a:ext cx="6381750" cy="326671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4419" y="2025396"/>
              <a:ext cx="1333500" cy="630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6891" y="2181296"/>
              <a:ext cx="1078230" cy="409575"/>
            </a:xfrm>
            <a:custGeom>
              <a:avLst/>
              <a:gdLst/>
              <a:ahLst/>
              <a:cxnLst/>
              <a:rect l="l" t="t" r="r" b="b"/>
              <a:pathLst>
                <a:path w="1078230" h="409575">
                  <a:moveTo>
                    <a:pt x="108661" y="49986"/>
                  </a:moveTo>
                  <a:lnTo>
                    <a:pt x="71722" y="57736"/>
                  </a:lnTo>
                  <a:lnTo>
                    <a:pt x="96618" y="86069"/>
                  </a:lnTo>
                  <a:lnTo>
                    <a:pt x="1065657" y="409122"/>
                  </a:lnTo>
                  <a:lnTo>
                    <a:pt x="1077722" y="372927"/>
                  </a:lnTo>
                  <a:lnTo>
                    <a:pt x="108661" y="49986"/>
                  </a:lnTo>
                  <a:close/>
                </a:path>
                <a:path w="1078230" h="409575">
                  <a:moveTo>
                    <a:pt x="169092" y="0"/>
                  </a:moveTo>
                  <a:lnTo>
                    <a:pt x="161544" y="55"/>
                  </a:lnTo>
                  <a:lnTo>
                    <a:pt x="0" y="33837"/>
                  </a:lnTo>
                  <a:lnTo>
                    <a:pt x="108965" y="157789"/>
                  </a:lnTo>
                  <a:lnTo>
                    <a:pt x="114994" y="162351"/>
                  </a:lnTo>
                  <a:lnTo>
                    <a:pt x="122047" y="164187"/>
                  </a:lnTo>
                  <a:lnTo>
                    <a:pt x="129289" y="163236"/>
                  </a:lnTo>
                  <a:lnTo>
                    <a:pt x="96618" y="86069"/>
                  </a:lnTo>
                  <a:lnTo>
                    <a:pt x="29845" y="63809"/>
                  </a:lnTo>
                  <a:lnTo>
                    <a:pt x="41909" y="27741"/>
                  </a:lnTo>
                  <a:lnTo>
                    <a:pt x="181869" y="27741"/>
                  </a:lnTo>
                  <a:lnTo>
                    <a:pt x="184078" y="22336"/>
                  </a:lnTo>
                  <a:lnTo>
                    <a:pt x="184022" y="14787"/>
                  </a:lnTo>
                  <a:lnTo>
                    <a:pt x="181046" y="7842"/>
                  </a:lnTo>
                  <a:lnTo>
                    <a:pt x="175831" y="2754"/>
                  </a:lnTo>
                  <a:lnTo>
                    <a:pt x="169092" y="0"/>
                  </a:lnTo>
                  <a:close/>
                </a:path>
                <a:path w="1078230" h="409575">
                  <a:moveTo>
                    <a:pt x="41909" y="27741"/>
                  </a:moveTo>
                  <a:lnTo>
                    <a:pt x="29845" y="63809"/>
                  </a:lnTo>
                  <a:lnTo>
                    <a:pt x="96618" y="86069"/>
                  </a:lnTo>
                  <a:lnTo>
                    <a:pt x="77616" y="64444"/>
                  </a:lnTo>
                  <a:lnTo>
                    <a:pt x="39750" y="64444"/>
                  </a:lnTo>
                  <a:lnTo>
                    <a:pt x="50165" y="33202"/>
                  </a:lnTo>
                  <a:lnTo>
                    <a:pt x="58297" y="33202"/>
                  </a:lnTo>
                  <a:lnTo>
                    <a:pt x="41909" y="27741"/>
                  </a:lnTo>
                  <a:close/>
                </a:path>
                <a:path w="1078230" h="409575">
                  <a:moveTo>
                    <a:pt x="50165" y="33202"/>
                  </a:moveTo>
                  <a:lnTo>
                    <a:pt x="39750" y="64444"/>
                  </a:lnTo>
                  <a:lnTo>
                    <a:pt x="71722" y="57736"/>
                  </a:lnTo>
                  <a:lnTo>
                    <a:pt x="50165" y="33202"/>
                  </a:lnTo>
                  <a:close/>
                </a:path>
                <a:path w="1078230" h="409575">
                  <a:moveTo>
                    <a:pt x="71722" y="57736"/>
                  </a:moveTo>
                  <a:lnTo>
                    <a:pt x="39750" y="64444"/>
                  </a:lnTo>
                  <a:lnTo>
                    <a:pt x="77616" y="64444"/>
                  </a:lnTo>
                  <a:lnTo>
                    <a:pt x="71722" y="57736"/>
                  </a:lnTo>
                  <a:close/>
                </a:path>
                <a:path w="1078230" h="409575">
                  <a:moveTo>
                    <a:pt x="58297" y="33202"/>
                  </a:moveTo>
                  <a:lnTo>
                    <a:pt x="50165" y="33202"/>
                  </a:lnTo>
                  <a:lnTo>
                    <a:pt x="71722" y="57736"/>
                  </a:lnTo>
                  <a:lnTo>
                    <a:pt x="108661" y="49986"/>
                  </a:lnTo>
                  <a:lnTo>
                    <a:pt x="58297" y="33202"/>
                  </a:lnTo>
                  <a:close/>
                </a:path>
                <a:path w="1078230" h="409575">
                  <a:moveTo>
                    <a:pt x="181869" y="27741"/>
                  </a:moveTo>
                  <a:lnTo>
                    <a:pt x="41909" y="27741"/>
                  </a:lnTo>
                  <a:lnTo>
                    <a:pt x="108661" y="49986"/>
                  </a:lnTo>
                  <a:lnTo>
                    <a:pt x="169290" y="37266"/>
                  </a:lnTo>
                  <a:lnTo>
                    <a:pt x="176236" y="34289"/>
                  </a:lnTo>
                  <a:lnTo>
                    <a:pt x="181324" y="29075"/>
                  </a:lnTo>
                  <a:lnTo>
                    <a:pt x="181869" y="2774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87780" y="3392424"/>
              <a:ext cx="1263395" cy="772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00250" y="3412744"/>
              <a:ext cx="1009015" cy="527685"/>
            </a:xfrm>
            <a:custGeom>
              <a:avLst/>
              <a:gdLst/>
              <a:ahLst/>
              <a:cxnLst/>
              <a:rect l="l" t="t" r="r" b="b"/>
              <a:pathLst>
                <a:path w="1009014" h="527685">
                  <a:moveTo>
                    <a:pt x="109710" y="370718"/>
                  </a:moveTo>
                  <a:lnTo>
                    <a:pt x="102409" y="370824"/>
                  </a:lnTo>
                  <a:lnTo>
                    <a:pt x="95656" y="373667"/>
                  </a:lnTo>
                  <a:lnTo>
                    <a:pt x="90297" y="379094"/>
                  </a:lnTo>
                  <a:lnTo>
                    <a:pt x="0" y="517143"/>
                  </a:lnTo>
                  <a:lnTo>
                    <a:pt x="164719" y="527684"/>
                  </a:lnTo>
                  <a:lnTo>
                    <a:pt x="172178" y="526710"/>
                  </a:lnTo>
                  <a:lnTo>
                    <a:pt x="178482" y="523033"/>
                  </a:lnTo>
                  <a:lnTo>
                    <a:pt x="182927" y="517270"/>
                  </a:lnTo>
                  <a:lnTo>
                    <a:pt x="42418" y="517270"/>
                  </a:lnTo>
                  <a:lnTo>
                    <a:pt x="25400" y="483234"/>
                  </a:lnTo>
                  <a:lnTo>
                    <a:pt x="88264" y="451798"/>
                  </a:lnTo>
                  <a:lnTo>
                    <a:pt x="122174" y="399922"/>
                  </a:lnTo>
                  <a:lnTo>
                    <a:pt x="125017" y="392848"/>
                  </a:lnTo>
                  <a:lnTo>
                    <a:pt x="124920" y="385524"/>
                  </a:lnTo>
                  <a:lnTo>
                    <a:pt x="122084" y="378795"/>
                  </a:lnTo>
                  <a:lnTo>
                    <a:pt x="116712" y="373506"/>
                  </a:lnTo>
                  <a:lnTo>
                    <a:pt x="109710" y="370718"/>
                  </a:lnTo>
                  <a:close/>
                </a:path>
                <a:path w="1009014" h="527685">
                  <a:moveTo>
                    <a:pt x="88264" y="451798"/>
                  </a:moveTo>
                  <a:lnTo>
                    <a:pt x="25400" y="483234"/>
                  </a:lnTo>
                  <a:lnTo>
                    <a:pt x="42418" y="517270"/>
                  </a:lnTo>
                  <a:lnTo>
                    <a:pt x="55624" y="510666"/>
                  </a:lnTo>
                  <a:lnTo>
                    <a:pt x="49784" y="510666"/>
                  </a:lnTo>
                  <a:lnTo>
                    <a:pt x="35052" y="481202"/>
                  </a:lnTo>
                  <a:lnTo>
                    <a:pt x="69043" y="481202"/>
                  </a:lnTo>
                  <a:lnTo>
                    <a:pt x="88264" y="451798"/>
                  </a:lnTo>
                  <a:close/>
                </a:path>
                <a:path w="1009014" h="527685">
                  <a:moveTo>
                    <a:pt x="105472" y="485739"/>
                  </a:moveTo>
                  <a:lnTo>
                    <a:pt x="42418" y="517270"/>
                  </a:lnTo>
                  <a:lnTo>
                    <a:pt x="182927" y="517270"/>
                  </a:lnTo>
                  <a:lnTo>
                    <a:pt x="184912" y="509904"/>
                  </a:lnTo>
                  <a:lnTo>
                    <a:pt x="183884" y="502445"/>
                  </a:lnTo>
                  <a:lnTo>
                    <a:pt x="180212" y="496141"/>
                  </a:lnTo>
                  <a:lnTo>
                    <a:pt x="174446" y="491670"/>
                  </a:lnTo>
                  <a:lnTo>
                    <a:pt x="167131" y="489711"/>
                  </a:lnTo>
                  <a:lnTo>
                    <a:pt x="105472" y="485739"/>
                  </a:lnTo>
                  <a:close/>
                </a:path>
                <a:path w="1009014" h="527685">
                  <a:moveTo>
                    <a:pt x="35052" y="481202"/>
                  </a:moveTo>
                  <a:lnTo>
                    <a:pt x="49784" y="510666"/>
                  </a:lnTo>
                  <a:lnTo>
                    <a:pt x="67670" y="483304"/>
                  </a:lnTo>
                  <a:lnTo>
                    <a:pt x="35052" y="481202"/>
                  </a:lnTo>
                  <a:close/>
                </a:path>
                <a:path w="1009014" h="527685">
                  <a:moveTo>
                    <a:pt x="67670" y="483304"/>
                  </a:moveTo>
                  <a:lnTo>
                    <a:pt x="49784" y="510666"/>
                  </a:lnTo>
                  <a:lnTo>
                    <a:pt x="55624" y="510666"/>
                  </a:lnTo>
                  <a:lnTo>
                    <a:pt x="105472" y="485739"/>
                  </a:lnTo>
                  <a:lnTo>
                    <a:pt x="67670" y="483304"/>
                  </a:lnTo>
                  <a:close/>
                </a:path>
                <a:path w="1009014" h="527685">
                  <a:moveTo>
                    <a:pt x="991743" y="0"/>
                  </a:moveTo>
                  <a:lnTo>
                    <a:pt x="88264" y="451798"/>
                  </a:lnTo>
                  <a:lnTo>
                    <a:pt x="67670" y="483304"/>
                  </a:lnTo>
                  <a:lnTo>
                    <a:pt x="105472" y="485739"/>
                  </a:lnTo>
                  <a:lnTo>
                    <a:pt x="1008761" y="34035"/>
                  </a:lnTo>
                  <a:lnTo>
                    <a:pt x="991743" y="0"/>
                  </a:lnTo>
                  <a:close/>
                </a:path>
                <a:path w="1009014" h="527685">
                  <a:moveTo>
                    <a:pt x="69043" y="481202"/>
                  </a:moveTo>
                  <a:lnTo>
                    <a:pt x="35052" y="481202"/>
                  </a:lnTo>
                  <a:lnTo>
                    <a:pt x="67670" y="483304"/>
                  </a:lnTo>
                  <a:lnTo>
                    <a:pt x="69043" y="48120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79825" y="257810"/>
            <a:ext cx="463042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I/O</a:t>
            </a:r>
            <a:r>
              <a:rPr spc="-85" dirty="0"/>
              <a:t> </a:t>
            </a:r>
            <a:r>
              <a:rPr spc="-5" dirty="0"/>
              <a:t>Stream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435965" y="4078604"/>
            <a:ext cx="2893695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spc="30" dirty="0">
                <a:solidFill>
                  <a:srgbClr val="7E7E7E"/>
                </a:solidFill>
                <a:latin typeface="Arial"/>
                <a:cs typeface="Arial"/>
              </a:rPr>
              <a:t>Usado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I/O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arquivos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de 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binários </a:t>
            </a:r>
            <a:r>
              <a:rPr sz="1600" spc="-55" dirty="0">
                <a:solidFill>
                  <a:srgbClr val="7E7E7E"/>
                </a:solidFill>
                <a:latin typeface="Arial"/>
                <a:cs typeface="Arial"/>
              </a:rPr>
              <a:t>Classes  </a:t>
            </a: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InputStream</a:t>
            </a:r>
            <a:r>
              <a:rPr sz="1600" b="1" spc="1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OutputStream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6335" y="5379720"/>
            <a:ext cx="5386070" cy="1000125"/>
            <a:chOff x="1926335" y="5379720"/>
            <a:chExt cx="5386070" cy="1000125"/>
          </a:xfrm>
        </p:grpSpPr>
        <p:sp>
          <p:nvSpPr>
            <p:cNvPr id="11" name="object 11"/>
            <p:cNvSpPr/>
            <p:nvPr/>
          </p:nvSpPr>
          <p:spPr>
            <a:xfrm>
              <a:off x="1926335" y="5388864"/>
              <a:ext cx="5385816" cy="9250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27147" y="5379720"/>
              <a:ext cx="4666488" cy="999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73579" y="5416296"/>
              <a:ext cx="5291455" cy="830580"/>
            </a:xfrm>
            <a:custGeom>
              <a:avLst/>
              <a:gdLst/>
              <a:ahLst/>
              <a:cxnLst/>
              <a:rect l="l" t="t" r="r" b="b"/>
              <a:pathLst>
                <a:path w="5291455" h="830579">
                  <a:moveTo>
                    <a:pt x="5291328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5291328" y="830579"/>
                  </a:lnTo>
                  <a:lnTo>
                    <a:pt x="5291328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73579" y="5416296"/>
              <a:ext cx="5291455" cy="830580"/>
            </a:xfrm>
            <a:custGeom>
              <a:avLst/>
              <a:gdLst/>
              <a:ahLst/>
              <a:cxnLst/>
              <a:rect l="l" t="t" r="r" b="b"/>
              <a:pathLst>
                <a:path w="5291455" h="830579">
                  <a:moveTo>
                    <a:pt x="0" y="830579"/>
                  </a:moveTo>
                  <a:lnTo>
                    <a:pt x="5291328" y="830579"/>
                  </a:lnTo>
                  <a:lnTo>
                    <a:pt x="5291328" y="0"/>
                  </a:lnTo>
                  <a:lnTo>
                    <a:pt x="0" y="0"/>
                  </a:lnTo>
                  <a:lnTo>
                    <a:pt x="0" y="830579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491739" y="5423103"/>
            <a:ext cx="42672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latin typeface="Arial"/>
                <a:cs typeface="Arial"/>
              </a:rPr>
              <a:t>Stream</a:t>
            </a:r>
            <a:r>
              <a:rPr sz="1600" spc="85" dirty="0">
                <a:latin typeface="Arial"/>
                <a:cs typeface="Arial"/>
              </a:rPr>
              <a:t>, </a:t>
            </a:r>
            <a:r>
              <a:rPr sz="1600" spc="-60" dirty="0">
                <a:latin typeface="Arial"/>
                <a:cs typeface="Arial"/>
              </a:rPr>
              <a:t>é </a:t>
            </a:r>
            <a:r>
              <a:rPr sz="1600" spc="145" dirty="0">
                <a:latin typeface="Arial"/>
                <a:cs typeface="Arial"/>
              </a:rPr>
              <a:t>uma </a:t>
            </a:r>
            <a:r>
              <a:rPr sz="1600" spc="45" dirty="0">
                <a:latin typeface="Arial"/>
                <a:cs typeface="Arial"/>
              </a:rPr>
              <a:t>cadeia </a:t>
            </a:r>
            <a:r>
              <a:rPr sz="1600" spc="50" dirty="0">
                <a:latin typeface="Arial"/>
                <a:cs typeface="Arial"/>
              </a:rPr>
              <a:t>de </a:t>
            </a:r>
            <a:r>
              <a:rPr sz="1600" spc="80" dirty="0">
                <a:latin typeface="Arial"/>
                <a:cs typeface="Arial"/>
              </a:rPr>
              <a:t>bits, como </a:t>
            </a:r>
            <a:r>
              <a:rPr sz="1600" spc="145" dirty="0">
                <a:latin typeface="Arial"/>
                <a:cs typeface="Arial"/>
              </a:rPr>
              <a:t>uma  </a:t>
            </a:r>
            <a:r>
              <a:rPr sz="1600" spc="105" dirty="0">
                <a:latin typeface="Arial"/>
                <a:cs typeface="Arial"/>
              </a:rPr>
              <a:t>mangueira </a:t>
            </a:r>
            <a:r>
              <a:rPr sz="1600" spc="135" dirty="0">
                <a:latin typeface="Arial"/>
                <a:cs typeface="Arial"/>
              </a:rPr>
              <a:t>jorrando </a:t>
            </a:r>
            <a:r>
              <a:rPr sz="1600" spc="70" dirty="0">
                <a:latin typeface="Arial"/>
                <a:cs typeface="Arial"/>
              </a:rPr>
              <a:t>‘bits’! </a:t>
            </a:r>
            <a:r>
              <a:rPr sz="1600" spc="20" dirty="0">
                <a:latin typeface="Arial"/>
                <a:cs typeface="Arial"/>
              </a:rPr>
              <a:t>Lê </a:t>
            </a:r>
            <a:r>
              <a:rPr sz="1600" dirty="0">
                <a:latin typeface="Arial"/>
                <a:cs typeface="Arial"/>
              </a:rPr>
              <a:t>escreve </a:t>
            </a:r>
            <a:r>
              <a:rPr sz="1600" spc="195" dirty="0">
                <a:latin typeface="Arial"/>
                <a:cs typeface="Arial"/>
              </a:rPr>
              <a:t>um  </a:t>
            </a:r>
            <a:r>
              <a:rPr sz="1600" spc="90" dirty="0">
                <a:latin typeface="Arial"/>
                <a:cs typeface="Arial"/>
              </a:rPr>
              <a:t>caractere </a:t>
            </a:r>
            <a:r>
              <a:rPr sz="1600" spc="140" dirty="0">
                <a:latin typeface="Arial"/>
                <a:cs typeface="Arial"/>
              </a:rPr>
              <a:t>por</a:t>
            </a:r>
            <a:r>
              <a:rPr sz="1600" spc="3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vez.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4884" y="4928615"/>
            <a:ext cx="1714500" cy="171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15874" y="1046098"/>
            <a:ext cx="2850515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spc="30" dirty="0">
                <a:solidFill>
                  <a:srgbClr val="7E7E7E"/>
                </a:solidFill>
                <a:latin typeface="Arial"/>
                <a:cs typeface="Arial"/>
              </a:rPr>
              <a:t>Usado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I/O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arquivos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de 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Texto </a:t>
            </a:r>
            <a:r>
              <a:rPr sz="1600" spc="-55" dirty="0">
                <a:solidFill>
                  <a:srgbClr val="7E7E7E"/>
                </a:solidFill>
                <a:latin typeface="Arial"/>
                <a:cs typeface="Arial"/>
              </a:rPr>
              <a:t>Classes </a:t>
            </a: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InputStream  OutputStream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815" y="401955"/>
            <a:ext cx="678053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Encadeando </a:t>
            </a:r>
            <a:r>
              <a:rPr dirty="0"/>
              <a:t>I/O</a:t>
            </a:r>
            <a:r>
              <a:rPr spc="-65" dirty="0"/>
              <a:t> </a:t>
            </a:r>
            <a:r>
              <a:rPr spc="-5" dirty="0"/>
              <a:t>Stream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28244" y="1286255"/>
            <a:ext cx="8288020" cy="4105910"/>
            <a:chOff x="428244" y="1286255"/>
            <a:chExt cx="8288020" cy="4105910"/>
          </a:xfrm>
        </p:grpSpPr>
        <p:sp>
          <p:nvSpPr>
            <p:cNvPr id="4" name="object 4"/>
            <p:cNvSpPr/>
            <p:nvPr/>
          </p:nvSpPr>
          <p:spPr>
            <a:xfrm>
              <a:off x="662176" y="1286255"/>
              <a:ext cx="5133595" cy="134264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89404" y="2322575"/>
              <a:ext cx="981456" cy="771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32583" y="2342769"/>
              <a:ext cx="725805" cy="516255"/>
            </a:xfrm>
            <a:custGeom>
              <a:avLst/>
              <a:gdLst/>
              <a:ahLst/>
              <a:cxnLst/>
              <a:rect l="l" t="t" r="r" b="b"/>
              <a:pathLst>
                <a:path w="725805" h="516255">
                  <a:moveTo>
                    <a:pt x="564134" y="464184"/>
                  </a:moveTo>
                  <a:lnTo>
                    <a:pt x="556597" y="465046"/>
                  </a:lnTo>
                  <a:lnTo>
                    <a:pt x="550227" y="468598"/>
                  </a:lnTo>
                  <a:lnTo>
                    <a:pt x="545667" y="474293"/>
                  </a:lnTo>
                  <a:lnTo>
                    <a:pt x="543560" y="481583"/>
                  </a:lnTo>
                  <a:lnTo>
                    <a:pt x="544421" y="489067"/>
                  </a:lnTo>
                  <a:lnTo>
                    <a:pt x="547973" y="495442"/>
                  </a:lnTo>
                  <a:lnTo>
                    <a:pt x="553668" y="500032"/>
                  </a:lnTo>
                  <a:lnTo>
                    <a:pt x="560959" y="502157"/>
                  </a:lnTo>
                  <a:lnTo>
                    <a:pt x="725424" y="515746"/>
                  </a:lnTo>
                  <a:lnTo>
                    <a:pt x="722613" y="509650"/>
                  </a:lnTo>
                  <a:lnTo>
                    <a:pt x="683514" y="509650"/>
                  </a:lnTo>
                  <a:lnTo>
                    <a:pt x="625862" y="469299"/>
                  </a:lnTo>
                  <a:lnTo>
                    <a:pt x="564134" y="464184"/>
                  </a:lnTo>
                  <a:close/>
                </a:path>
                <a:path w="725805" h="516255">
                  <a:moveTo>
                    <a:pt x="625862" y="469299"/>
                  </a:moveTo>
                  <a:lnTo>
                    <a:pt x="683514" y="509650"/>
                  </a:lnTo>
                  <a:lnTo>
                    <a:pt x="688841" y="502030"/>
                  </a:lnTo>
                  <a:lnTo>
                    <a:pt x="677164" y="502030"/>
                  </a:lnTo>
                  <a:lnTo>
                    <a:pt x="663483" y="472416"/>
                  </a:lnTo>
                  <a:lnTo>
                    <a:pt x="625862" y="469299"/>
                  </a:lnTo>
                  <a:close/>
                </a:path>
                <a:path w="725805" h="516255">
                  <a:moveTo>
                    <a:pt x="638405" y="354849"/>
                  </a:moveTo>
                  <a:lnTo>
                    <a:pt x="631063" y="356615"/>
                  </a:lnTo>
                  <a:lnTo>
                    <a:pt x="624915" y="361047"/>
                  </a:lnTo>
                  <a:lnTo>
                    <a:pt x="621125" y="367299"/>
                  </a:lnTo>
                  <a:lnTo>
                    <a:pt x="619954" y="374528"/>
                  </a:lnTo>
                  <a:lnTo>
                    <a:pt x="621665" y="381888"/>
                  </a:lnTo>
                  <a:lnTo>
                    <a:pt x="647566" y="437959"/>
                  </a:lnTo>
                  <a:lnTo>
                    <a:pt x="705358" y="478408"/>
                  </a:lnTo>
                  <a:lnTo>
                    <a:pt x="683514" y="509650"/>
                  </a:lnTo>
                  <a:lnTo>
                    <a:pt x="722613" y="509650"/>
                  </a:lnTo>
                  <a:lnTo>
                    <a:pt x="656336" y="365886"/>
                  </a:lnTo>
                  <a:lnTo>
                    <a:pt x="651851" y="359794"/>
                  </a:lnTo>
                  <a:lnTo>
                    <a:pt x="645604" y="356012"/>
                  </a:lnTo>
                  <a:lnTo>
                    <a:pt x="638405" y="354849"/>
                  </a:lnTo>
                  <a:close/>
                </a:path>
                <a:path w="725805" h="516255">
                  <a:moveTo>
                    <a:pt x="663483" y="472416"/>
                  </a:moveTo>
                  <a:lnTo>
                    <a:pt x="677164" y="502030"/>
                  </a:lnTo>
                  <a:lnTo>
                    <a:pt x="695960" y="475106"/>
                  </a:lnTo>
                  <a:lnTo>
                    <a:pt x="663483" y="472416"/>
                  </a:lnTo>
                  <a:close/>
                </a:path>
                <a:path w="725805" h="516255">
                  <a:moveTo>
                    <a:pt x="647566" y="437959"/>
                  </a:moveTo>
                  <a:lnTo>
                    <a:pt x="663483" y="472416"/>
                  </a:lnTo>
                  <a:lnTo>
                    <a:pt x="695960" y="475106"/>
                  </a:lnTo>
                  <a:lnTo>
                    <a:pt x="677164" y="502030"/>
                  </a:lnTo>
                  <a:lnTo>
                    <a:pt x="688841" y="502030"/>
                  </a:lnTo>
                  <a:lnTo>
                    <a:pt x="705358" y="478408"/>
                  </a:lnTo>
                  <a:lnTo>
                    <a:pt x="647566" y="437959"/>
                  </a:lnTo>
                  <a:close/>
                </a:path>
                <a:path w="725805" h="516255">
                  <a:moveTo>
                    <a:pt x="21843" y="0"/>
                  </a:moveTo>
                  <a:lnTo>
                    <a:pt x="0" y="31241"/>
                  </a:lnTo>
                  <a:lnTo>
                    <a:pt x="625862" y="469299"/>
                  </a:lnTo>
                  <a:lnTo>
                    <a:pt x="663483" y="472416"/>
                  </a:lnTo>
                  <a:lnTo>
                    <a:pt x="647566" y="437959"/>
                  </a:lnTo>
                  <a:lnTo>
                    <a:pt x="2184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8244" y="3000755"/>
              <a:ext cx="8287511" cy="742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5434" y="4000500"/>
              <a:ext cx="6419849" cy="13914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8920" y="3526535"/>
              <a:ext cx="425195" cy="7604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39973" y="3716147"/>
              <a:ext cx="202565" cy="505459"/>
            </a:xfrm>
            <a:custGeom>
              <a:avLst/>
              <a:gdLst/>
              <a:ahLst/>
              <a:cxnLst/>
              <a:rect l="l" t="t" r="r" b="b"/>
              <a:pathLst>
                <a:path w="202564" h="505460">
                  <a:moveTo>
                    <a:pt x="140411" y="72739"/>
                  </a:moveTo>
                  <a:lnTo>
                    <a:pt x="113092" y="98932"/>
                  </a:lnTo>
                  <a:lnTo>
                    <a:pt x="0" y="494919"/>
                  </a:lnTo>
                  <a:lnTo>
                    <a:pt x="36575" y="505459"/>
                  </a:lnTo>
                  <a:lnTo>
                    <a:pt x="149791" y="109422"/>
                  </a:lnTo>
                  <a:lnTo>
                    <a:pt x="140411" y="72739"/>
                  </a:lnTo>
                  <a:close/>
                </a:path>
                <a:path w="202564" h="505460">
                  <a:moveTo>
                    <a:pt x="169096" y="31114"/>
                  </a:moveTo>
                  <a:lnTo>
                    <a:pt x="132461" y="31114"/>
                  </a:lnTo>
                  <a:lnTo>
                    <a:pt x="169163" y="41655"/>
                  </a:lnTo>
                  <a:lnTo>
                    <a:pt x="149791" y="109422"/>
                  </a:lnTo>
                  <a:lnTo>
                    <a:pt x="165100" y="169290"/>
                  </a:lnTo>
                  <a:lnTo>
                    <a:pt x="168354" y="176150"/>
                  </a:lnTo>
                  <a:lnTo>
                    <a:pt x="173799" y="181022"/>
                  </a:lnTo>
                  <a:lnTo>
                    <a:pt x="180673" y="183489"/>
                  </a:lnTo>
                  <a:lnTo>
                    <a:pt x="188213" y="183133"/>
                  </a:lnTo>
                  <a:lnTo>
                    <a:pt x="195018" y="179806"/>
                  </a:lnTo>
                  <a:lnTo>
                    <a:pt x="199882" y="174323"/>
                  </a:lnTo>
                  <a:lnTo>
                    <a:pt x="202340" y="167435"/>
                  </a:lnTo>
                  <a:lnTo>
                    <a:pt x="201930" y="159892"/>
                  </a:lnTo>
                  <a:lnTo>
                    <a:pt x="169096" y="31114"/>
                  </a:lnTo>
                  <a:close/>
                </a:path>
                <a:path w="202564" h="505460">
                  <a:moveTo>
                    <a:pt x="161162" y="0"/>
                  </a:moveTo>
                  <a:lnTo>
                    <a:pt x="42163" y="114172"/>
                  </a:lnTo>
                  <a:lnTo>
                    <a:pt x="37832" y="120435"/>
                  </a:lnTo>
                  <a:lnTo>
                    <a:pt x="36274" y="127603"/>
                  </a:lnTo>
                  <a:lnTo>
                    <a:pt x="37502" y="134818"/>
                  </a:lnTo>
                  <a:lnTo>
                    <a:pt x="41528" y="141223"/>
                  </a:lnTo>
                  <a:lnTo>
                    <a:pt x="47718" y="145482"/>
                  </a:lnTo>
                  <a:lnTo>
                    <a:pt x="54848" y="147002"/>
                  </a:lnTo>
                  <a:lnTo>
                    <a:pt x="62049" y="145760"/>
                  </a:lnTo>
                  <a:lnTo>
                    <a:pt x="68452" y="141731"/>
                  </a:lnTo>
                  <a:lnTo>
                    <a:pt x="113092" y="98932"/>
                  </a:lnTo>
                  <a:lnTo>
                    <a:pt x="132461" y="31114"/>
                  </a:lnTo>
                  <a:lnTo>
                    <a:pt x="169096" y="31114"/>
                  </a:lnTo>
                  <a:lnTo>
                    <a:pt x="161162" y="0"/>
                  </a:lnTo>
                  <a:close/>
                </a:path>
                <a:path w="202564" h="505460">
                  <a:moveTo>
                    <a:pt x="167395" y="41147"/>
                  </a:moveTo>
                  <a:lnTo>
                    <a:pt x="132333" y="41147"/>
                  </a:lnTo>
                  <a:lnTo>
                    <a:pt x="163956" y="50164"/>
                  </a:lnTo>
                  <a:lnTo>
                    <a:pt x="140411" y="72739"/>
                  </a:lnTo>
                  <a:lnTo>
                    <a:pt x="149791" y="109422"/>
                  </a:lnTo>
                  <a:lnTo>
                    <a:pt x="169163" y="41655"/>
                  </a:lnTo>
                  <a:lnTo>
                    <a:pt x="167395" y="41147"/>
                  </a:lnTo>
                  <a:close/>
                </a:path>
                <a:path w="202564" h="505460">
                  <a:moveTo>
                    <a:pt x="132461" y="31114"/>
                  </a:moveTo>
                  <a:lnTo>
                    <a:pt x="113092" y="98932"/>
                  </a:lnTo>
                  <a:lnTo>
                    <a:pt x="140411" y="72739"/>
                  </a:lnTo>
                  <a:lnTo>
                    <a:pt x="132333" y="41147"/>
                  </a:lnTo>
                  <a:lnTo>
                    <a:pt x="167395" y="41147"/>
                  </a:lnTo>
                  <a:lnTo>
                    <a:pt x="132461" y="31114"/>
                  </a:lnTo>
                  <a:close/>
                </a:path>
                <a:path w="202564" h="505460">
                  <a:moveTo>
                    <a:pt x="132333" y="41147"/>
                  </a:moveTo>
                  <a:lnTo>
                    <a:pt x="140411" y="72739"/>
                  </a:lnTo>
                  <a:lnTo>
                    <a:pt x="163956" y="50164"/>
                  </a:lnTo>
                  <a:lnTo>
                    <a:pt x="132333" y="4114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90472"/>
            <a:ext cx="9144000" cy="5367655"/>
            <a:chOff x="0" y="1490472"/>
            <a:chExt cx="9144000" cy="5367655"/>
          </a:xfrm>
        </p:grpSpPr>
        <p:sp>
          <p:nvSpPr>
            <p:cNvPr id="3" name="object 3"/>
            <p:cNvSpPr/>
            <p:nvPr/>
          </p:nvSpPr>
          <p:spPr>
            <a:xfrm>
              <a:off x="539495" y="1490472"/>
              <a:ext cx="5346192" cy="473506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76800" y="1740408"/>
              <a:ext cx="908303" cy="629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20107" y="1926590"/>
              <a:ext cx="652780" cy="377825"/>
            </a:xfrm>
            <a:custGeom>
              <a:avLst/>
              <a:gdLst/>
              <a:ahLst/>
              <a:cxnLst/>
              <a:rect l="l" t="t" r="r" b="b"/>
              <a:pathLst>
                <a:path w="652779" h="377825">
                  <a:moveTo>
                    <a:pt x="548414" y="39406"/>
                  </a:moveTo>
                  <a:lnTo>
                    <a:pt x="0" y="344043"/>
                  </a:lnTo>
                  <a:lnTo>
                    <a:pt x="18541" y="377444"/>
                  </a:lnTo>
                  <a:lnTo>
                    <a:pt x="566941" y="72701"/>
                  </a:lnTo>
                  <a:lnTo>
                    <a:pt x="586236" y="40204"/>
                  </a:lnTo>
                  <a:lnTo>
                    <a:pt x="548414" y="39406"/>
                  </a:lnTo>
                  <a:close/>
                </a:path>
                <a:path w="652779" h="377825">
                  <a:moveTo>
                    <a:pt x="651292" y="5207"/>
                  </a:moveTo>
                  <a:lnTo>
                    <a:pt x="609980" y="5207"/>
                  </a:lnTo>
                  <a:lnTo>
                    <a:pt x="628522" y="38481"/>
                  </a:lnTo>
                  <a:lnTo>
                    <a:pt x="566941" y="72701"/>
                  </a:lnTo>
                  <a:lnTo>
                    <a:pt x="535304" y="125984"/>
                  </a:lnTo>
                  <a:lnTo>
                    <a:pt x="532820" y="133105"/>
                  </a:lnTo>
                  <a:lnTo>
                    <a:pt x="533241" y="140382"/>
                  </a:lnTo>
                  <a:lnTo>
                    <a:pt x="536376" y="146968"/>
                  </a:lnTo>
                  <a:lnTo>
                    <a:pt x="542035" y="152019"/>
                  </a:lnTo>
                  <a:lnTo>
                    <a:pt x="549157" y="154559"/>
                  </a:lnTo>
                  <a:lnTo>
                    <a:pt x="556434" y="154146"/>
                  </a:lnTo>
                  <a:lnTo>
                    <a:pt x="563020" y="151018"/>
                  </a:lnTo>
                  <a:lnTo>
                    <a:pt x="568070" y="145414"/>
                  </a:lnTo>
                  <a:lnTo>
                    <a:pt x="651292" y="5207"/>
                  </a:lnTo>
                  <a:close/>
                </a:path>
                <a:path w="652779" h="377825">
                  <a:moveTo>
                    <a:pt x="586236" y="40204"/>
                  </a:moveTo>
                  <a:lnTo>
                    <a:pt x="566941" y="72701"/>
                  </a:lnTo>
                  <a:lnTo>
                    <a:pt x="624180" y="40894"/>
                  </a:lnTo>
                  <a:lnTo>
                    <a:pt x="618870" y="40894"/>
                  </a:lnTo>
                  <a:lnTo>
                    <a:pt x="586236" y="40204"/>
                  </a:lnTo>
                  <a:close/>
                </a:path>
                <a:path w="652779" h="377825">
                  <a:moveTo>
                    <a:pt x="602868" y="12192"/>
                  </a:moveTo>
                  <a:lnTo>
                    <a:pt x="586236" y="40204"/>
                  </a:lnTo>
                  <a:lnTo>
                    <a:pt x="618870" y="40894"/>
                  </a:lnTo>
                  <a:lnTo>
                    <a:pt x="602868" y="12192"/>
                  </a:lnTo>
                  <a:close/>
                </a:path>
                <a:path w="652779" h="377825">
                  <a:moveTo>
                    <a:pt x="613873" y="12192"/>
                  </a:moveTo>
                  <a:lnTo>
                    <a:pt x="602868" y="12192"/>
                  </a:lnTo>
                  <a:lnTo>
                    <a:pt x="618870" y="40894"/>
                  </a:lnTo>
                  <a:lnTo>
                    <a:pt x="624180" y="40894"/>
                  </a:lnTo>
                  <a:lnTo>
                    <a:pt x="628522" y="38481"/>
                  </a:lnTo>
                  <a:lnTo>
                    <a:pt x="613873" y="12192"/>
                  </a:lnTo>
                  <a:close/>
                </a:path>
                <a:path w="652779" h="377825">
                  <a:moveTo>
                    <a:pt x="609980" y="5207"/>
                  </a:moveTo>
                  <a:lnTo>
                    <a:pt x="548414" y="39406"/>
                  </a:lnTo>
                  <a:lnTo>
                    <a:pt x="586236" y="40204"/>
                  </a:lnTo>
                  <a:lnTo>
                    <a:pt x="602868" y="12192"/>
                  </a:lnTo>
                  <a:lnTo>
                    <a:pt x="613873" y="12192"/>
                  </a:lnTo>
                  <a:lnTo>
                    <a:pt x="609980" y="5207"/>
                  </a:lnTo>
                  <a:close/>
                </a:path>
                <a:path w="652779" h="377825">
                  <a:moveTo>
                    <a:pt x="487298" y="0"/>
                  </a:moveTo>
                  <a:lnTo>
                    <a:pt x="479905" y="1381"/>
                  </a:lnTo>
                  <a:lnTo>
                    <a:pt x="473773" y="5333"/>
                  </a:lnTo>
                  <a:lnTo>
                    <a:pt x="469546" y="11287"/>
                  </a:lnTo>
                  <a:lnTo>
                    <a:pt x="467867" y="18669"/>
                  </a:lnTo>
                  <a:lnTo>
                    <a:pt x="469195" y="26134"/>
                  </a:lnTo>
                  <a:lnTo>
                    <a:pt x="473154" y="32289"/>
                  </a:lnTo>
                  <a:lnTo>
                    <a:pt x="479137" y="36492"/>
                  </a:lnTo>
                  <a:lnTo>
                    <a:pt x="486537" y="38100"/>
                  </a:lnTo>
                  <a:lnTo>
                    <a:pt x="548414" y="39406"/>
                  </a:lnTo>
                  <a:lnTo>
                    <a:pt x="609980" y="5207"/>
                  </a:lnTo>
                  <a:lnTo>
                    <a:pt x="651292" y="5207"/>
                  </a:lnTo>
                  <a:lnTo>
                    <a:pt x="652271" y="3556"/>
                  </a:lnTo>
                  <a:lnTo>
                    <a:pt x="48729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74791" y="2319527"/>
              <a:ext cx="935736" cy="559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87263" y="2339339"/>
              <a:ext cx="681355" cy="388620"/>
            </a:xfrm>
            <a:custGeom>
              <a:avLst/>
              <a:gdLst/>
              <a:ahLst/>
              <a:cxnLst/>
              <a:rect l="l" t="t" r="r" b="b"/>
              <a:pathLst>
                <a:path w="681354" h="388619">
                  <a:moveTo>
                    <a:pt x="148474" y="217150"/>
                  </a:moveTo>
                  <a:lnTo>
                    <a:pt x="141350" y="219710"/>
                  </a:lnTo>
                  <a:lnTo>
                    <a:pt x="0" y="304800"/>
                  </a:lnTo>
                  <a:lnTo>
                    <a:pt x="143637" y="385952"/>
                  </a:lnTo>
                  <a:lnTo>
                    <a:pt x="150883" y="388304"/>
                  </a:lnTo>
                  <a:lnTo>
                    <a:pt x="158178" y="387715"/>
                  </a:lnTo>
                  <a:lnTo>
                    <a:pt x="164711" y="384434"/>
                  </a:lnTo>
                  <a:lnTo>
                    <a:pt x="169672" y="378713"/>
                  </a:lnTo>
                  <a:lnTo>
                    <a:pt x="172023" y="371540"/>
                  </a:lnTo>
                  <a:lnTo>
                    <a:pt x="171434" y="364283"/>
                  </a:lnTo>
                  <a:lnTo>
                    <a:pt x="168153" y="357764"/>
                  </a:lnTo>
                  <a:lnTo>
                    <a:pt x="162433" y="352806"/>
                  </a:lnTo>
                  <a:lnTo>
                    <a:pt x="110339" y="323342"/>
                  </a:lnTo>
                  <a:lnTo>
                    <a:pt x="38100" y="323342"/>
                  </a:lnTo>
                  <a:lnTo>
                    <a:pt x="37591" y="285242"/>
                  </a:lnTo>
                  <a:lnTo>
                    <a:pt x="109998" y="283040"/>
                  </a:lnTo>
                  <a:lnTo>
                    <a:pt x="161036" y="252349"/>
                  </a:lnTo>
                  <a:lnTo>
                    <a:pt x="170072" y="233310"/>
                  </a:lnTo>
                  <a:lnTo>
                    <a:pt x="167512" y="226187"/>
                  </a:lnTo>
                  <a:lnTo>
                    <a:pt x="162389" y="220602"/>
                  </a:lnTo>
                  <a:lnTo>
                    <a:pt x="155765" y="217519"/>
                  </a:lnTo>
                  <a:lnTo>
                    <a:pt x="148474" y="217150"/>
                  </a:lnTo>
                  <a:close/>
                </a:path>
                <a:path w="681354" h="388619">
                  <a:moveTo>
                    <a:pt x="109998" y="283040"/>
                  </a:moveTo>
                  <a:lnTo>
                    <a:pt x="61340" y="284861"/>
                  </a:lnTo>
                  <a:lnTo>
                    <a:pt x="37591" y="285242"/>
                  </a:lnTo>
                  <a:lnTo>
                    <a:pt x="38100" y="323342"/>
                  </a:lnTo>
                  <a:lnTo>
                    <a:pt x="62737" y="322961"/>
                  </a:lnTo>
                  <a:lnTo>
                    <a:pt x="106643" y="321251"/>
                  </a:lnTo>
                  <a:lnTo>
                    <a:pt x="105399" y="320548"/>
                  </a:lnTo>
                  <a:lnTo>
                    <a:pt x="47625" y="320548"/>
                  </a:lnTo>
                  <a:lnTo>
                    <a:pt x="47244" y="287655"/>
                  </a:lnTo>
                  <a:lnTo>
                    <a:pt x="102324" y="287655"/>
                  </a:lnTo>
                  <a:lnTo>
                    <a:pt x="109998" y="283040"/>
                  </a:lnTo>
                  <a:close/>
                </a:path>
                <a:path w="681354" h="388619">
                  <a:moveTo>
                    <a:pt x="106643" y="321251"/>
                  </a:moveTo>
                  <a:lnTo>
                    <a:pt x="62737" y="322961"/>
                  </a:lnTo>
                  <a:lnTo>
                    <a:pt x="38100" y="323342"/>
                  </a:lnTo>
                  <a:lnTo>
                    <a:pt x="110339" y="323342"/>
                  </a:lnTo>
                  <a:lnTo>
                    <a:pt x="106643" y="321251"/>
                  </a:lnTo>
                  <a:close/>
                </a:path>
                <a:path w="681354" h="388619">
                  <a:moveTo>
                    <a:pt x="638896" y="169750"/>
                  </a:moveTo>
                  <a:lnTo>
                    <a:pt x="596773" y="197358"/>
                  </a:lnTo>
                  <a:lnTo>
                    <a:pt x="551814" y="214757"/>
                  </a:lnTo>
                  <a:lnTo>
                    <a:pt x="514985" y="225933"/>
                  </a:lnTo>
                  <a:lnTo>
                    <a:pt x="473583" y="236474"/>
                  </a:lnTo>
                  <a:lnTo>
                    <a:pt x="427609" y="246380"/>
                  </a:lnTo>
                  <a:lnTo>
                    <a:pt x="352044" y="259587"/>
                  </a:lnTo>
                  <a:lnTo>
                    <a:pt x="297941" y="267208"/>
                  </a:lnTo>
                  <a:lnTo>
                    <a:pt x="241173" y="273558"/>
                  </a:lnTo>
                  <a:lnTo>
                    <a:pt x="182499" y="278764"/>
                  </a:lnTo>
                  <a:lnTo>
                    <a:pt x="122427" y="282575"/>
                  </a:lnTo>
                  <a:lnTo>
                    <a:pt x="109998" y="283040"/>
                  </a:lnTo>
                  <a:lnTo>
                    <a:pt x="75627" y="303708"/>
                  </a:lnTo>
                  <a:lnTo>
                    <a:pt x="106643" y="321251"/>
                  </a:lnTo>
                  <a:lnTo>
                    <a:pt x="124713" y="320548"/>
                  </a:lnTo>
                  <a:lnTo>
                    <a:pt x="185800" y="316738"/>
                  </a:lnTo>
                  <a:lnTo>
                    <a:pt x="245237" y="311404"/>
                  </a:lnTo>
                  <a:lnTo>
                    <a:pt x="302767" y="304926"/>
                  </a:lnTo>
                  <a:lnTo>
                    <a:pt x="384556" y="292988"/>
                  </a:lnTo>
                  <a:lnTo>
                    <a:pt x="435356" y="283718"/>
                  </a:lnTo>
                  <a:lnTo>
                    <a:pt x="482473" y="273558"/>
                  </a:lnTo>
                  <a:lnTo>
                    <a:pt x="525779" y="262509"/>
                  </a:lnTo>
                  <a:lnTo>
                    <a:pt x="564514" y="250698"/>
                  </a:lnTo>
                  <a:lnTo>
                    <a:pt x="613663" y="231521"/>
                  </a:lnTo>
                  <a:lnTo>
                    <a:pt x="651128" y="209931"/>
                  </a:lnTo>
                  <a:lnTo>
                    <a:pt x="667385" y="195072"/>
                  </a:lnTo>
                  <a:lnTo>
                    <a:pt x="668020" y="194437"/>
                  </a:lnTo>
                  <a:lnTo>
                    <a:pt x="669289" y="192912"/>
                  </a:lnTo>
                  <a:lnTo>
                    <a:pt x="673862" y="186182"/>
                  </a:lnTo>
                  <a:lnTo>
                    <a:pt x="674624" y="185165"/>
                  </a:lnTo>
                  <a:lnTo>
                    <a:pt x="675259" y="184023"/>
                  </a:lnTo>
                  <a:lnTo>
                    <a:pt x="675766" y="182752"/>
                  </a:lnTo>
                  <a:lnTo>
                    <a:pt x="678688" y="176149"/>
                  </a:lnTo>
                  <a:lnTo>
                    <a:pt x="679323" y="174498"/>
                  </a:lnTo>
                  <a:lnTo>
                    <a:pt x="679831" y="172974"/>
                  </a:lnTo>
                  <a:lnTo>
                    <a:pt x="679958" y="171323"/>
                  </a:lnTo>
                  <a:lnTo>
                    <a:pt x="680015" y="170942"/>
                  </a:lnTo>
                  <a:lnTo>
                    <a:pt x="638048" y="170942"/>
                  </a:lnTo>
                  <a:lnTo>
                    <a:pt x="638896" y="169750"/>
                  </a:lnTo>
                  <a:close/>
                </a:path>
                <a:path w="681354" h="388619">
                  <a:moveTo>
                    <a:pt x="47244" y="287655"/>
                  </a:moveTo>
                  <a:lnTo>
                    <a:pt x="47625" y="320548"/>
                  </a:lnTo>
                  <a:lnTo>
                    <a:pt x="75627" y="303708"/>
                  </a:lnTo>
                  <a:lnTo>
                    <a:pt x="47244" y="287655"/>
                  </a:lnTo>
                  <a:close/>
                </a:path>
                <a:path w="681354" h="388619">
                  <a:moveTo>
                    <a:pt x="75627" y="303708"/>
                  </a:moveTo>
                  <a:lnTo>
                    <a:pt x="47625" y="320548"/>
                  </a:lnTo>
                  <a:lnTo>
                    <a:pt x="105399" y="320548"/>
                  </a:lnTo>
                  <a:lnTo>
                    <a:pt x="75627" y="303708"/>
                  </a:lnTo>
                  <a:close/>
                </a:path>
                <a:path w="681354" h="388619">
                  <a:moveTo>
                    <a:pt x="102324" y="287655"/>
                  </a:moveTo>
                  <a:lnTo>
                    <a:pt x="47244" y="287655"/>
                  </a:lnTo>
                  <a:lnTo>
                    <a:pt x="75627" y="303708"/>
                  </a:lnTo>
                  <a:lnTo>
                    <a:pt x="102324" y="287655"/>
                  </a:lnTo>
                  <a:close/>
                </a:path>
                <a:path w="681354" h="388619">
                  <a:moveTo>
                    <a:pt x="639826" y="168783"/>
                  </a:moveTo>
                  <a:lnTo>
                    <a:pt x="638896" y="169750"/>
                  </a:lnTo>
                  <a:lnTo>
                    <a:pt x="638048" y="170942"/>
                  </a:lnTo>
                  <a:lnTo>
                    <a:pt x="639826" y="168783"/>
                  </a:lnTo>
                  <a:close/>
                </a:path>
                <a:path w="681354" h="388619">
                  <a:moveTo>
                    <a:pt x="680341" y="168783"/>
                  </a:moveTo>
                  <a:lnTo>
                    <a:pt x="639826" y="168783"/>
                  </a:lnTo>
                  <a:lnTo>
                    <a:pt x="638048" y="170942"/>
                  </a:lnTo>
                  <a:lnTo>
                    <a:pt x="680015" y="170942"/>
                  </a:lnTo>
                  <a:lnTo>
                    <a:pt x="680341" y="168783"/>
                  </a:lnTo>
                  <a:close/>
                </a:path>
                <a:path w="681354" h="388619">
                  <a:moveTo>
                    <a:pt x="641590" y="165962"/>
                  </a:moveTo>
                  <a:lnTo>
                    <a:pt x="638896" y="169750"/>
                  </a:lnTo>
                  <a:lnTo>
                    <a:pt x="639826" y="168783"/>
                  </a:lnTo>
                  <a:lnTo>
                    <a:pt x="680341" y="168783"/>
                  </a:lnTo>
                  <a:lnTo>
                    <a:pt x="680494" y="167767"/>
                  </a:lnTo>
                  <a:lnTo>
                    <a:pt x="640841" y="167767"/>
                  </a:lnTo>
                  <a:lnTo>
                    <a:pt x="641590" y="165962"/>
                  </a:lnTo>
                  <a:close/>
                </a:path>
                <a:path w="681354" h="388619">
                  <a:moveTo>
                    <a:pt x="642530" y="164642"/>
                  </a:moveTo>
                  <a:lnTo>
                    <a:pt x="641590" y="165962"/>
                  </a:lnTo>
                  <a:lnTo>
                    <a:pt x="640841" y="167767"/>
                  </a:lnTo>
                  <a:lnTo>
                    <a:pt x="642514" y="164755"/>
                  </a:lnTo>
                  <a:close/>
                </a:path>
                <a:path w="681354" h="388619">
                  <a:moveTo>
                    <a:pt x="681126" y="161036"/>
                  </a:moveTo>
                  <a:lnTo>
                    <a:pt x="643636" y="161036"/>
                  </a:lnTo>
                  <a:lnTo>
                    <a:pt x="643131" y="162951"/>
                  </a:lnTo>
                  <a:lnTo>
                    <a:pt x="643053" y="163247"/>
                  </a:lnTo>
                  <a:lnTo>
                    <a:pt x="642365" y="165862"/>
                  </a:lnTo>
                  <a:lnTo>
                    <a:pt x="641900" y="165862"/>
                  </a:lnTo>
                  <a:lnTo>
                    <a:pt x="640841" y="167767"/>
                  </a:lnTo>
                  <a:lnTo>
                    <a:pt x="680494" y="167767"/>
                  </a:lnTo>
                  <a:lnTo>
                    <a:pt x="680782" y="165862"/>
                  </a:lnTo>
                  <a:lnTo>
                    <a:pt x="642365" y="165862"/>
                  </a:lnTo>
                  <a:lnTo>
                    <a:pt x="642514" y="164755"/>
                  </a:lnTo>
                  <a:lnTo>
                    <a:pt x="680949" y="164755"/>
                  </a:lnTo>
                  <a:lnTo>
                    <a:pt x="681126" y="163068"/>
                  </a:lnTo>
                  <a:lnTo>
                    <a:pt x="681126" y="161036"/>
                  </a:lnTo>
                  <a:close/>
                </a:path>
                <a:path w="681354" h="388619">
                  <a:moveTo>
                    <a:pt x="642717" y="163247"/>
                  </a:moveTo>
                  <a:lnTo>
                    <a:pt x="641590" y="165962"/>
                  </a:lnTo>
                  <a:lnTo>
                    <a:pt x="642449" y="164755"/>
                  </a:lnTo>
                  <a:lnTo>
                    <a:pt x="642571" y="164337"/>
                  </a:lnTo>
                  <a:lnTo>
                    <a:pt x="642717" y="163247"/>
                  </a:lnTo>
                  <a:close/>
                </a:path>
                <a:path w="681354" h="388619">
                  <a:moveTo>
                    <a:pt x="642767" y="164337"/>
                  </a:moveTo>
                  <a:lnTo>
                    <a:pt x="642514" y="164755"/>
                  </a:lnTo>
                  <a:lnTo>
                    <a:pt x="642365" y="165862"/>
                  </a:lnTo>
                  <a:lnTo>
                    <a:pt x="642767" y="164337"/>
                  </a:lnTo>
                  <a:close/>
                </a:path>
                <a:path w="681354" h="388619">
                  <a:moveTo>
                    <a:pt x="642747" y="164337"/>
                  </a:moveTo>
                  <a:lnTo>
                    <a:pt x="642566" y="164592"/>
                  </a:lnTo>
                  <a:lnTo>
                    <a:pt x="642514" y="164755"/>
                  </a:lnTo>
                  <a:lnTo>
                    <a:pt x="642747" y="164337"/>
                  </a:lnTo>
                  <a:close/>
                </a:path>
                <a:path w="681354" h="388619">
                  <a:moveTo>
                    <a:pt x="643091" y="162346"/>
                  </a:moveTo>
                  <a:lnTo>
                    <a:pt x="642717" y="163247"/>
                  </a:lnTo>
                  <a:lnTo>
                    <a:pt x="642530" y="164642"/>
                  </a:lnTo>
                  <a:lnTo>
                    <a:pt x="642747" y="164337"/>
                  </a:lnTo>
                  <a:lnTo>
                    <a:pt x="643053" y="163247"/>
                  </a:lnTo>
                  <a:lnTo>
                    <a:pt x="643091" y="162346"/>
                  </a:lnTo>
                  <a:close/>
                </a:path>
                <a:path w="681354" h="388619">
                  <a:moveTo>
                    <a:pt x="643023" y="160977"/>
                  </a:moveTo>
                  <a:lnTo>
                    <a:pt x="642717" y="163247"/>
                  </a:lnTo>
                  <a:lnTo>
                    <a:pt x="643091" y="162346"/>
                  </a:lnTo>
                  <a:lnTo>
                    <a:pt x="643023" y="160977"/>
                  </a:lnTo>
                  <a:close/>
                </a:path>
                <a:path w="681354" h="388619">
                  <a:moveTo>
                    <a:pt x="643123" y="162982"/>
                  </a:moveTo>
                  <a:close/>
                </a:path>
                <a:path w="681354" h="388619">
                  <a:moveTo>
                    <a:pt x="643636" y="161036"/>
                  </a:moveTo>
                  <a:lnTo>
                    <a:pt x="643214" y="162051"/>
                  </a:lnTo>
                  <a:lnTo>
                    <a:pt x="643131" y="162951"/>
                  </a:lnTo>
                  <a:lnTo>
                    <a:pt x="643636" y="161036"/>
                  </a:lnTo>
                  <a:close/>
                </a:path>
                <a:path w="681354" h="388619">
                  <a:moveTo>
                    <a:pt x="643254" y="159258"/>
                  </a:moveTo>
                  <a:lnTo>
                    <a:pt x="643049" y="160782"/>
                  </a:lnTo>
                  <a:lnTo>
                    <a:pt x="643091" y="162346"/>
                  </a:lnTo>
                  <a:lnTo>
                    <a:pt x="643204" y="160782"/>
                  </a:lnTo>
                  <a:lnTo>
                    <a:pt x="643254" y="159258"/>
                  </a:lnTo>
                  <a:close/>
                </a:path>
                <a:path w="681354" h="388619">
                  <a:moveTo>
                    <a:pt x="681007" y="159258"/>
                  </a:moveTo>
                  <a:lnTo>
                    <a:pt x="643254" y="159258"/>
                  </a:lnTo>
                  <a:lnTo>
                    <a:pt x="643157" y="162189"/>
                  </a:lnTo>
                  <a:lnTo>
                    <a:pt x="643636" y="161036"/>
                  </a:lnTo>
                  <a:lnTo>
                    <a:pt x="681126" y="161036"/>
                  </a:lnTo>
                  <a:lnTo>
                    <a:pt x="681007" y="159258"/>
                  </a:lnTo>
                  <a:close/>
                </a:path>
                <a:path w="681354" h="388619">
                  <a:moveTo>
                    <a:pt x="429513" y="0"/>
                  </a:moveTo>
                  <a:lnTo>
                    <a:pt x="427989" y="38100"/>
                  </a:lnTo>
                  <a:lnTo>
                    <a:pt x="449834" y="38988"/>
                  </a:lnTo>
                  <a:lnTo>
                    <a:pt x="470153" y="41275"/>
                  </a:lnTo>
                  <a:lnTo>
                    <a:pt x="509777" y="49784"/>
                  </a:lnTo>
                  <a:lnTo>
                    <a:pt x="546988" y="63119"/>
                  </a:lnTo>
                  <a:lnTo>
                    <a:pt x="594360" y="90043"/>
                  </a:lnTo>
                  <a:lnTo>
                    <a:pt x="627507" y="121793"/>
                  </a:lnTo>
                  <a:lnTo>
                    <a:pt x="642874" y="157987"/>
                  </a:lnTo>
                  <a:lnTo>
                    <a:pt x="643023" y="160977"/>
                  </a:lnTo>
                  <a:lnTo>
                    <a:pt x="643254" y="159258"/>
                  </a:lnTo>
                  <a:lnTo>
                    <a:pt x="681007" y="159258"/>
                  </a:lnTo>
                  <a:lnTo>
                    <a:pt x="680592" y="152526"/>
                  </a:lnTo>
                  <a:lnTo>
                    <a:pt x="666369" y="111633"/>
                  </a:lnTo>
                  <a:lnTo>
                    <a:pt x="630936" y="70358"/>
                  </a:lnTo>
                  <a:lnTo>
                    <a:pt x="598551" y="47117"/>
                  </a:lnTo>
                  <a:lnTo>
                    <a:pt x="560959" y="27686"/>
                  </a:lnTo>
                  <a:lnTo>
                    <a:pt x="519175" y="12826"/>
                  </a:lnTo>
                  <a:lnTo>
                    <a:pt x="474345" y="3301"/>
                  </a:lnTo>
                  <a:lnTo>
                    <a:pt x="451358" y="888"/>
                  </a:lnTo>
                  <a:lnTo>
                    <a:pt x="42951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46420" y="2962655"/>
              <a:ext cx="935735" cy="559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58890" y="2982468"/>
              <a:ext cx="681355" cy="388620"/>
            </a:xfrm>
            <a:custGeom>
              <a:avLst/>
              <a:gdLst/>
              <a:ahLst/>
              <a:cxnLst/>
              <a:rect l="l" t="t" r="r" b="b"/>
              <a:pathLst>
                <a:path w="681354" h="388620">
                  <a:moveTo>
                    <a:pt x="148474" y="217150"/>
                  </a:moveTo>
                  <a:lnTo>
                    <a:pt x="141350" y="219710"/>
                  </a:lnTo>
                  <a:lnTo>
                    <a:pt x="0" y="304800"/>
                  </a:lnTo>
                  <a:lnTo>
                    <a:pt x="143637" y="385953"/>
                  </a:lnTo>
                  <a:lnTo>
                    <a:pt x="150883" y="388304"/>
                  </a:lnTo>
                  <a:lnTo>
                    <a:pt x="158178" y="387715"/>
                  </a:lnTo>
                  <a:lnTo>
                    <a:pt x="164711" y="384434"/>
                  </a:lnTo>
                  <a:lnTo>
                    <a:pt x="169672" y="378714"/>
                  </a:lnTo>
                  <a:lnTo>
                    <a:pt x="172023" y="371540"/>
                  </a:lnTo>
                  <a:lnTo>
                    <a:pt x="171434" y="364283"/>
                  </a:lnTo>
                  <a:lnTo>
                    <a:pt x="168153" y="357764"/>
                  </a:lnTo>
                  <a:lnTo>
                    <a:pt x="162433" y="352806"/>
                  </a:lnTo>
                  <a:lnTo>
                    <a:pt x="110339" y="323342"/>
                  </a:lnTo>
                  <a:lnTo>
                    <a:pt x="38100" y="323342"/>
                  </a:lnTo>
                  <a:lnTo>
                    <a:pt x="37592" y="285242"/>
                  </a:lnTo>
                  <a:lnTo>
                    <a:pt x="109998" y="283040"/>
                  </a:lnTo>
                  <a:lnTo>
                    <a:pt x="161036" y="252349"/>
                  </a:lnTo>
                  <a:lnTo>
                    <a:pt x="170072" y="233310"/>
                  </a:lnTo>
                  <a:lnTo>
                    <a:pt x="167512" y="226187"/>
                  </a:lnTo>
                  <a:lnTo>
                    <a:pt x="162389" y="220602"/>
                  </a:lnTo>
                  <a:lnTo>
                    <a:pt x="155765" y="217519"/>
                  </a:lnTo>
                  <a:lnTo>
                    <a:pt x="148474" y="217150"/>
                  </a:lnTo>
                  <a:close/>
                </a:path>
                <a:path w="681354" h="388620">
                  <a:moveTo>
                    <a:pt x="109998" y="283040"/>
                  </a:moveTo>
                  <a:lnTo>
                    <a:pt x="61341" y="284861"/>
                  </a:lnTo>
                  <a:lnTo>
                    <a:pt x="37592" y="285242"/>
                  </a:lnTo>
                  <a:lnTo>
                    <a:pt x="38100" y="323342"/>
                  </a:lnTo>
                  <a:lnTo>
                    <a:pt x="62737" y="322961"/>
                  </a:lnTo>
                  <a:lnTo>
                    <a:pt x="106643" y="321251"/>
                  </a:lnTo>
                  <a:lnTo>
                    <a:pt x="105399" y="320548"/>
                  </a:lnTo>
                  <a:lnTo>
                    <a:pt x="47625" y="320548"/>
                  </a:lnTo>
                  <a:lnTo>
                    <a:pt x="47244" y="287655"/>
                  </a:lnTo>
                  <a:lnTo>
                    <a:pt x="102324" y="287655"/>
                  </a:lnTo>
                  <a:lnTo>
                    <a:pt x="109998" y="283040"/>
                  </a:lnTo>
                  <a:close/>
                </a:path>
                <a:path w="681354" h="388620">
                  <a:moveTo>
                    <a:pt x="106643" y="321251"/>
                  </a:moveTo>
                  <a:lnTo>
                    <a:pt x="62737" y="322961"/>
                  </a:lnTo>
                  <a:lnTo>
                    <a:pt x="38100" y="323342"/>
                  </a:lnTo>
                  <a:lnTo>
                    <a:pt x="110339" y="323342"/>
                  </a:lnTo>
                  <a:lnTo>
                    <a:pt x="106643" y="321251"/>
                  </a:lnTo>
                  <a:close/>
                </a:path>
                <a:path w="681354" h="388620">
                  <a:moveTo>
                    <a:pt x="638896" y="169750"/>
                  </a:moveTo>
                  <a:lnTo>
                    <a:pt x="596773" y="197358"/>
                  </a:lnTo>
                  <a:lnTo>
                    <a:pt x="551814" y="214757"/>
                  </a:lnTo>
                  <a:lnTo>
                    <a:pt x="514985" y="225933"/>
                  </a:lnTo>
                  <a:lnTo>
                    <a:pt x="473583" y="236474"/>
                  </a:lnTo>
                  <a:lnTo>
                    <a:pt x="427609" y="246380"/>
                  </a:lnTo>
                  <a:lnTo>
                    <a:pt x="378079" y="255524"/>
                  </a:lnTo>
                  <a:lnTo>
                    <a:pt x="325247" y="263525"/>
                  </a:lnTo>
                  <a:lnTo>
                    <a:pt x="269748" y="270510"/>
                  </a:lnTo>
                  <a:lnTo>
                    <a:pt x="182499" y="278765"/>
                  </a:lnTo>
                  <a:lnTo>
                    <a:pt x="122428" y="282575"/>
                  </a:lnTo>
                  <a:lnTo>
                    <a:pt x="109998" y="283040"/>
                  </a:lnTo>
                  <a:lnTo>
                    <a:pt x="75627" y="303708"/>
                  </a:lnTo>
                  <a:lnTo>
                    <a:pt x="106643" y="321251"/>
                  </a:lnTo>
                  <a:lnTo>
                    <a:pt x="124713" y="320548"/>
                  </a:lnTo>
                  <a:lnTo>
                    <a:pt x="185800" y="316738"/>
                  </a:lnTo>
                  <a:lnTo>
                    <a:pt x="245237" y="311404"/>
                  </a:lnTo>
                  <a:lnTo>
                    <a:pt x="302768" y="304927"/>
                  </a:lnTo>
                  <a:lnTo>
                    <a:pt x="384556" y="292989"/>
                  </a:lnTo>
                  <a:lnTo>
                    <a:pt x="435356" y="283718"/>
                  </a:lnTo>
                  <a:lnTo>
                    <a:pt x="482473" y="273558"/>
                  </a:lnTo>
                  <a:lnTo>
                    <a:pt x="525780" y="262509"/>
                  </a:lnTo>
                  <a:lnTo>
                    <a:pt x="564514" y="250698"/>
                  </a:lnTo>
                  <a:lnTo>
                    <a:pt x="613663" y="231521"/>
                  </a:lnTo>
                  <a:lnTo>
                    <a:pt x="651129" y="209931"/>
                  </a:lnTo>
                  <a:lnTo>
                    <a:pt x="667385" y="195072"/>
                  </a:lnTo>
                  <a:lnTo>
                    <a:pt x="668019" y="194437"/>
                  </a:lnTo>
                  <a:lnTo>
                    <a:pt x="669289" y="192912"/>
                  </a:lnTo>
                  <a:lnTo>
                    <a:pt x="673862" y="186182"/>
                  </a:lnTo>
                  <a:lnTo>
                    <a:pt x="674624" y="185166"/>
                  </a:lnTo>
                  <a:lnTo>
                    <a:pt x="675259" y="184023"/>
                  </a:lnTo>
                  <a:lnTo>
                    <a:pt x="675766" y="182753"/>
                  </a:lnTo>
                  <a:lnTo>
                    <a:pt x="678688" y="176149"/>
                  </a:lnTo>
                  <a:lnTo>
                    <a:pt x="679323" y="174498"/>
                  </a:lnTo>
                  <a:lnTo>
                    <a:pt x="679831" y="172974"/>
                  </a:lnTo>
                  <a:lnTo>
                    <a:pt x="679958" y="171323"/>
                  </a:lnTo>
                  <a:lnTo>
                    <a:pt x="680015" y="170942"/>
                  </a:lnTo>
                  <a:lnTo>
                    <a:pt x="638048" y="170942"/>
                  </a:lnTo>
                  <a:lnTo>
                    <a:pt x="638896" y="169750"/>
                  </a:lnTo>
                  <a:close/>
                </a:path>
                <a:path w="681354" h="388620">
                  <a:moveTo>
                    <a:pt x="47244" y="287655"/>
                  </a:moveTo>
                  <a:lnTo>
                    <a:pt x="47625" y="320548"/>
                  </a:lnTo>
                  <a:lnTo>
                    <a:pt x="75627" y="303708"/>
                  </a:lnTo>
                  <a:lnTo>
                    <a:pt x="47244" y="287655"/>
                  </a:lnTo>
                  <a:close/>
                </a:path>
                <a:path w="681354" h="388620">
                  <a:moveTo>
                    <a:pt x="75627" y="303708"/>
                  </a:moveTo>
                  <a:lnTo>
                    <a:pt x="47625" y="320548"/>
                  </a:lnTo>
                  <a:lnTo>
                    <a:pt x="105399" y="320548"/>
                  </a:lnTo>
                  <a:lnTo>
                    <a:pt x="75627" y="303708"/>
                  </a:lnTo>
                  <a:close/>
                </a:path>
                <a:path w="681354" h="388620">
                  <a:moveTo>
                    <a:pt x="102324" y="287655"/>
                  </a:moveTo>
                  <a:lnTo>
                    <a:pt x="47244" y="287655"/>
                  </a:lnTo>
                  <a:lnTo>
                    <a:pt x="75627" y="303708"/>
                  </a:lnTo>
                  <a:lnTo>
                    <a:pt x="102324" y="287655"/>
                  </a:lnTo>
                  <a:close/>
                </a:path>
                <a:path w="681354" h="388620">
                  <a:moveTo>
                    <a:pt x="639826" y="168783"/>
                  </a:moveTo>
                  <a:lnTo>
                    <a:pt x="638896" y="169750"/>
                  </a:lnTo>
                  <a:lnTo>
                    <a:pt x="638048" y="170942"/>
                  </a:lnTo>
                  <a:lnTo>
                    <a:pt x="639826" y="168783"/>
                  </a:lnTo>
                  <a:close/>
                </a:path>
                <a:path w="681354" h="388620">
                  <a:moveTo>
                    <a:pt x="680341" y="168783"/>
                  </a:moveTo>
                  <a:lnTo>
                    <a:pt x="639826" y="168783"/>
                  </a:lnTo>
                  <a:lnTo>
                    <a:pt x="638048" y="170942"/>
                  </a:lnTo>
                  <a:lnTo>
                    <a:pt x="680015" y="170942"/>
                  </a:lnTo>
                  <a:lnTo>
                    <a:pt x="680341" y="168783"/>
                  </a:lnTo>
                  <a:close/>
                </a:path>
                <a:path w="681354" h="388620">
                  <a:moveTo>
                    <a:pt x="641590" y="165962"/>
                  </a:moveTo>
                  <a:lnTo>
                    <a:pt x="638896" y="169750"/>
                  </a:lnTo>
                  <a:lnTo>
                    <a:pt x="639826" y="168783"/>
                  </a:lnTo>
                  <a:lnTo>
                    <a:pt x="680341" y="168783"/>
                  </a:lnTo>
                  <a:lnTo>
                    <a:pt x="680494" y="167767"/>
                  </a:lnTo>
                  <a:lnTo>
                    <a:pt x="640842" y="167767"/>
                  </a:lnTo>
                  <a:lnTo>
                    <a:pt x="641590" y="165962"/>
                  </a:lnTo>
                  <a:close/>
                </a:path>
                <a:path w="681354" h="388620">
                  <a:moveTo>
                    <a:pt x="642530" y="164642"/>
                  </a:moveTo>
                  <a:lnTo>
                    <a:pt x="641590" y="165962"/>
                  </a:lnTo>
                  <a:lnTo>
                    <a:pt x="640842" y="167767"/>
                  </a:lnTo>
                  <a:lnTo>
                    <a:pt x="642514" y="164755"/>
                  </a:lnTo>
                  <a:close/>
                </a:path>
                <a:path w="681354" h="388620">
                  <a:moveTo>
                    <a:pt x="681126" y="161036"/>
                  </a:moveTo>
                  <a:lnTo>
                    <a:pt x="643636" y="161036"/>
                  </a:lnTo>
                  <a:lnTo>
                    <a:pt x="643131" y="162951"/>
                  </a:lnTo>
                  <a:lnTo>
                    <a:pt x="643053" y="163247"/>
                  </a:lnTo>
                  <a:lnTo>
                    <a:pt x="642366" y="165862"/>
                  </a:lnTo>
                  <a:lnTo>
                    <a:pt x="641900" y="165862"/>
                  </a:lnTo>
                  <a:lnTo>
                    <a:pt x="640842" y="167767"/>
                  </a:lnTo>
                  <a:lnTo>
                    <a:pt x="680494" y="167767"/>
                  </a:lnTo>
                  <a:lnTo>
                    <a:pt x="680782" y="165862"/>
                  </a:lnTo>
                  <a:lnTo>
                    <a:pt x="642366" y="165862"/>
                  </a:lnTo>
                  <a:lnTo>
                    <a:pt x="642514" y="164755"/>
                  </a:lnTo>
                  <a:lnTo>
                    <a:pt x="680949" y="164755"/>
                  </a:lnTo>
                  <a:lnTo>
                    <a:pt x="681126" y="163068"/>
                  </a:lnTo>
                  <a:lnTo>
                    <a:pt x="681126" y="161036"/>
                  </a:lnTo>
                  <a:close/>
                </a:path>
                <a:path w="681354" h="388620">
                  <a:moveTo>
                    <a:pt x="642717" y="163247"/>
                  </a:moveTo>
                  <a:lnTo>
                    <a:pt x="641590" y="165962"/>
                  </a:lnTo>
                  <a:lnTo>
                    <a:pt x="642449" y="164755"/>
                  </a:lnTo>
                  <a:lnTo>
                    <a:pt x="642571" y="164337"/>
                  </a:lnTo>
                  <a:lnTo>
                    <a:pt x="642717" y="163247"/>
                  </a:lnTo>
                  <a:close/>
                </a:path>
                <a:path w="681354" h="388620">
                  <a:moveTo>
                    <a:pt x="642767" y="164337"/>
                  </a:moveTo>
                  <a:lnTo>
                    <a:pt x="642514" y="164755"/>
                  </a:lnTo>
                  <a:lnTo>
                    <a:pt x="642366" y="165862"/>
                  </a:lnTo>
                  <a:lnTo>
                    <a:pt x="642767" y="164337"/>
                  </a:lnTo>
                  <a:close/>
                </a:path>
                <a:path w="681354" h="388620">
                  <a:moveTo>
                    <a:pt x="642747" y="164337"/>
                  </a:moveTo>
                  <a:lnTo>
                    <a:pt x="642566" y="164592"/>
                  </a:lnTo>
                  <a:lnTo>
                    <a:pt x="642514" y="164755"/>
                  </a:lnTo>
                  <a:lnTo>
                    <a:pt x="642747" y="164337"/>
                  </a:lnTo>
                  <a:close/>
                </a:path>
                <a:path w="681354" h="388620">
                  <a:moveTo>
                    <a:pt x="643091" y="162346"/>
                  </a:moveTo>
                  <a:lnTo>
                    <a:pt x="642717" y="163247"/>
                  </a:lnTo>
                  <a:lnTo>
                    <a:pt x="642530" y="164642"/>
                  </a:lnTo>
                  <a:lnTo>
                    <a:pt x="642747" y="164337"/>
                  </a:lnTo>
                  <a:lnTo>
                    <a:pt x="643053" y="163247"/>
                  </a:lnTo>
                  <a:lnTo>
                    <a:pt x="643091" y="162346"/>
                  </a:lnTo>
                  <a:close/>
                </a:path>
                <a:path w="681354" h="388620">
                  <a:moveTo>
                    <a:pt x="643023" y="160977"/>
                  </a:moveTo>
                  <a:lnTo>
                    <a:pt x="642717" y="163247"/>
                  </a:lnTo>
                  <a:lnTo>
                    <a:pt x="643091" y="162346"/>
                  </a:lnTo>
                  <a:lnTo>
                    <a:pt x="643023" y="160977"/>
                  </a:lnTo>
                  <a:close/>
                </a:path>
                <a:path w="681354" h="388620">
                  <a:moveTo>
                    <a:pt x="643123" y="162982"/>
                  </a:moveTo>
                  <a:close/>
                </a:path>
                <a:path w="681354" h="388620">
                  <a:moveTo>
                    <a:pt x="643636" y="161036"/>
                  </a:moveTo>
                  <a:lnTo>
                    <a:pt x="643214" y="162052"/>
                  </a:lnTo>
                  <a:lnTo>
                    <a:pt x="643131" y="162951"/>
                  </a:lnTo>
                  <a:lnTo>
                    <a:pt x="643636" y="161036"/>
                  </a:lnTo>
                  <a:close/>
                </a:path>
                <a:path w="681354" h="388620">
                  <a:moveTo>
                    <a:pt x="643255" y="159258"/>
                  </a:moveTo>
                  <a:lnTo>
                    <a:pt x="643049" y="160782"/>
                  </a:lnTo>
                  <a:lnTo>
                    <a:pt x="643091" y="162346"/>
                  </a:lnTo>
                  <a:lnTo>
                    <a:pt x="643204" y="160782"/>
                  </a:lnTo>
                  <a:lnTo>
                    <a:pt x="643255" y="159258"/>
                  </a:lnTo>
                  <a:close/>
                </a:path>
                <a:path w="681354" h="388620">
                  <a:moveTo>
                    <a:pt x="681007" y="159258"/>
                  </a:moveTo>
                  <a:lnTo>
                    <a:pt x="643255" y="159258"/>
                  </a:lnTo>
                  <a:lnTo>
                    <a:pt x="643157" y="162189"/>
                  </a:lnTo>
                  <a:lnTo>
                    <a:pt x="643636" y="161036"/>
                  </a:lnTo>
                  <a:lnTo>
                    <a:pt x="681126" y="161036"/>
                  </a:lnTo>
                  <a:lnTo>
                    <a:pt x="681007" y="159258"/>
                  </a:lnTo>
                  <a:close/>
                </a:path>
                <a:path w="681354" h="388620">
                  <a:moveTo>
                    <a:pt x="429513" y="0"/>
                  </a:moveTo>
                  <a:lnTo>
                    <a:pt x="427989" y="38100"/>
                  </a:lnTo>
                  <a:lnTo>
                    <a:pt x="449834" y="38989"/>
                  </a:lnTo>
                  <a:lnTo>
                    <a:pt x="470154" y="41275"/>
                  </a:lnTo>
                  <a:lnTo>
                    <a:pt x="509778" y="49784"/>
                  </a:lnTo>
                  <a:lnTo>
                    <a:pt x="546988" y="63119"/>
                  </a:lnTo>
                  <a:lnTo>
                    <a:pt x="594360" y="90043"/>
                  </a:lnTo>
                  <a:lnTo>
                    <a:pt x="627507" y="121793"/>
                  </a:lnTo>
                  <a:lnTo>
                    <a:pt x="642874" y="157987"/>
                  </a:lnTo>
                  <a:lnTo>
                    <a:pt x="643023" y="160977"/>
                  </a:lnTo>
                  <a:lnTo>
                    <a:pt x="643255" y="159258"/>
                  </a:lnTo>
                  <a:lnTo>
                    <a:pt x="681007" y="159258"/>
                  </a:lnTo>
                  <a:lnTo>
                    <a:pt x="680592" y="152527"/>
                  </a:lnTo>
                  <a:lnTo>
                    <a:pt x="666368" y="111633"/>
                  </a:lnTo>
                  <a:lnTo>
                    <a:pt x="630936" y="70358"/>
                  </a:lnTo>
                  <a:lnTo>
                    <a:pt x="598551" y="47117"/>
                  </a:lnTo>
                  <a:lnTo>
                    <a:pt x="560959" y="27686"/>
                  </a:lnTo>
                  <a:lnTo>
                    <a:pt x="519175" y="12827"/>
                  </a:lnTo>
                  <a:lnTo>
                    <a:pt x="474345" y="3302"/>
                  </a:lnTo>
                  <a:lnTo>
                    <a:pt x="451358" y="889"/>
                  </a:lnTo>
                  <a:lnTo>
                    <a:pt x="42951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1670" y="401955"/>
            <a:ext cx="796417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FileWriter </a:t>
            </a:r>
            <a:r>
              <a:rPr dirty="0"/>
              <a:t>e</a:t>
            </a:r>
            <a:r>
              <a:rPr spc="-55" dirty="0"/>
              <a:t> </a:t>
            </a:r>
            <a:r>
              <a:rPr spc="-5" dirty="0"/>
              <a:t>BufferedWriter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5651753" y="1434846"/>
            <a:ext cx="2749550" cy="19450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16890">
              <a:lnSpc>
                <a:spcPct val="101000"/>
              </a:lnSpc>
              <a:spcBef>
                <a:spcPts val="70"/>
              </a:spcBef>
            </a:pP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arquivo,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caminho  </a:t>
            </a: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absoluto</a:t>
            </a:r>
            <a:endParaRPr sz="1600">
              <a:latin typeface="Arial"/>
              <a:cs typeface="Arial"/>
            </a:endParaRPr>
          </a:p>
          <a:p>
            <a:pPr marL="941070">
              <a:lnSpc>
                <a:spcPct val="100000"/>
              </a:lnSpc>
              <a:spcBef>
                <a:spcPts val="1760"/>
              </a:spcBef>
            </a:pP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Encadeando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para</a:t>
            </a:r>
            <a:endParaRPr sz="1600">
              <a:latin typeface="Arial"/>
              <a:cs typeface="Arial"/>
            </a:endParaRPr>
          </a:p>
          <a:p>
            <a:pPr marL="941070">
              <a:lnSpc>
                <a:spcPct val="100000"/>
              </a:lnSpc>
              <a:spcBef>
                <a:spcPts val="25"/>
              </a:spcBef>
            </a:pP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FileWriter</a:t>
            </a:r>
            <a:endParaRPr sz="1600">
              <a:latin typeface="Arial"/>
              <a:cs typeface="Arial"/>
            </a:endParaRPr>
          </a:p>
          <a:p>
            <a:pPr marL="941070">
              <a:lnSpc>
                <a:spcPct val="100000"/>
              </a:lnSpc>
              <a:spcBef>
                <a:spcPts val="1760"/>
              </a:spcBef>
            </a:pP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Encadeando</a:t>
            </a:r>
            <a:r>
              <a:rPr sz="1600" spc="1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</a:t>
            </a:r>
            <a:endParaRPr sz="1600">
              <a:latin typeface="Arial"/>
              <a:cs typeface="Arial"/>
            </a:endParaRPr>
          </a:p>
          <a:p>
            <a:pPr marL="941070">
              <a:lnSpc>
                <a:spcPct val="100000"/>
              </a:lnSpc>
              <a:spcBef>
                <a:spcPts val="30"/>
              </a:spcBef>
            </a:pP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BufferedWriter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97508"/>
            <a:ext cx="9144000" cy="5461000"/>
            <a:chOff x="0" y="1397508"/>
            <a:chExt cx="9144000" cy="5461000"/>
          </a:xfrm>
        </p:grpSpPr>
        <p:sp>
          <p:nvSpPr>
            <p:cNvPr id="3" name="object 3"/>
            <p:cNvSpPr/>
            <p:nvPr/>
          </p:nvSpPr>
          <p:spPr>
            <a:xfrm>
              <a:off x="323088" y="1397508"/>
              <a:ext cx="5123688" cy="494995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06696" y="1597152"/>
              <a:ext cx="908303" cy="629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50003" y="1783334"/>
              <a:ext cx="652780" cy="377825"/>
            </a:xfrm>
            <a:custGeom>
              <a:avLst/>
              <a:gdLst/>
              <a:ahLst/>
              <a:cxnLst/>
              <a:rect l="l" t="t" r="r" b="b"/>
              <a:pathLst>
                <a:path w="652779" h="377825">
                  <a:moveTo>
                    <a:pt x="548414" y="39406"/>
                  </a:moveTo>
                  <a:lnTo>
                    <a:pt x="0" y="344042"/>
                  </a:lnTo>
                  <a:lnTo>
                    <a:pt x="18542" y="377443"/>
                  </a:lnTo>
                  <a:lnTo>
                    <a:pt x="566941" y="72701"/>
                  </a:lnTo>
                  <a:lnTo>
                    <a:pt x="586236" y="40204"/>
                  </a:lnTo>
                  <a:lnTo>
                    <a:pt x="548414" y="39406"/>
                  </a:lnTo>
                  <a:close/>
                </a:path>
                <a:path w="652779" h="377825">
                  <a:moveTo>
                    <a:pt x="651292" y="5206"/>
                  </a:moveTo>
                  <a:lnTo>
                    <a:pt x="609981" y="5206"/>
                  </a:lnTo>
                  <a:lnTo>
                    <a:pt x="628523" y="38480"/>
                  </a:lnTo>
                  <a:lnTo>
                    <a:pt x="566941" y="72701"/>
                  </a:lnTo>
                  <a:lnTo>
                    <a:pt x="535305" y="125983"/>
                  </a:lnTo>
                  <a:lnTo>
                    <a:pt x="532820" y="133105"/>
                  </a:lnTo>
                  <a:lnTo>
                    <a:pt x="533241" y="140382"/>
                  </a:lnTo>
                  <a:lnTo>
                    <a:pt x="536376" y="146968"/>
                  </a:lnTo>
                  <a:lnTo>
                    <a:pt x="542036" y="152018"/>
                  </a:lnTo>
                  <a:lnTo>
                    <a:pt x="549157" y="154558"/>
                  </a:lnTo>
                  <a:lnTo>
                    <a:pt x="556434" y="154146"/>
                  </a:lnTo>
                  <a:lnTo>
                    <a:pt x="563020" y="151018"/>
                  </a:lnTo>
                  <a:lnTo>
                    <a:pt x="568071" y="145414"/>
                  </a:lnTo>
                  <a:lnTo>
                    <a:pt x="651292" y="5206"/>
                  </a:lnTo>
                  <a:close/>
                </a:path>
                <a:path w="652779" h="377825">
                  <a:moveTo>
                    <a:pt x="586236" y="40204"/>
                  </a:moveTo>
                  <a:lnTo>
                    <a:pt x="566941" y="72701"/>
                  </a:lnTo>
                  <a:lnTo>
                    <a:pt x="624180" y="40893"/>
                  </a:lnTo>
                  <a:lnTo>
                    <a:pt x="618871" y="40893"/>
                  </a:lnTo>
                  <a:lnTo>
                    <a:pt x="586236" y="40204"/>
                  </a:lnTo>
                  <a:close/>
                </a:path>
                <a:path w="652779" h="377825">
                  <a:moveTo>
                    <a:pt x="602869" y="12191"/>
                  </a:moveTo>
                  <a:lnTo>
                    <a:pt x="586236" y="40204"/>
                  </a:lnTo>
                  <a:lnTo>
                    <a:pt x="618871" y="40893"/>
                  </a:lnTo>
                  <a:lnTo>
                    <a:pt x="602869" y="12191"/>
                  </a:lnTo>
                  <a:close/>
                </a:path>
                <a:path w="652779" h="377825">
                  <a:moveTo>
                    <a:pt x="613873" y="12191"/>
                  </a:moveTo>
                  <a:lnTo>
                    <a:pt x="602869" y="12191"/>
                  </a:lnTo>
                  <a:lnTo>
                    <a:pt x="618871" y="40893"/>
                  </a:lnTo>
                  <a:lnTo>
                    <a:pt x="624180" y="40893"/>
                  </a:lnTo>
                  <a:lnTo>
                    <a:pt x="628523" y="38480"/>
                  </a:lnTo>
                  <a:lnTo>
                    <a:pt x="613873" y="12191"/>
                  </a:lnTo>
                  <a:close/>
                </a:path>
                <a:path w="652779" h="377825">
                  <a:moveTo>
                    <a:pt x="609981" y="5206"/>
                  </a:moveTo>
                  <a:lnTo>
                    <a:pt x="548414" y="39406"/>
                  </a:lnTo>
                  <a:lnTo>
                    <a:pt x="586236" y="40204"/>
                  </a:lnTo>
                  <a:lnTo>
                    <a:pt x="602869" y="12191"/>
                  </a:lnTo>
                  <a:lnTo>
                    <a:pt x="613873" y="12191"/>
                  </a:lnTo>
                  <a:lnTo>
                    <a:pt x="609981" y="5206"/>
                  </a:lnTo>
                  <a:close/>
                </a:path>
                <a:path w="652779" h="377825">
                  <a:moveTo>
                    <a:pt x="487299" y="0"/>
                  </a:moveTo>
                  <a:lnTo>
                    <a:pt x="479905" y="1381"/>
                  </a:lnTo>
                  <a:lnTo>
                    <a:pt x="473773" y="5333"/>
                  </a:lnTo>
                  <a:lnTo>
                    <a:pt x="469546" y="11287"/>
                  </a:lnTo>
                  <a:lnTo>
                    <a:pt x="467868" y="18668"/>
                  </a:lnTo>
                  <a:lnTo>
                    <a:pt x="469195" y="26134"/>
                  </a:lnTo>
                  <a:lnTo>
                    <a:pt x="473154" y="32289"/>
                  </a:lnTo>
                  <a:lnTo>
                    <a:pt x="479137" y="36492"/>
                  </a:lnTo>
                  <a:lnTo>
                    <a:pt x="486537" y="38100"/>
                  </a:lnTo>
                  <a:lnTo>
                    <a:pt x="548414" y="39406"/>
                  </a:lnTo>
                  <a:lnTo>
                    <a:pt x="609981" y="5206"/>
                  </a:lnTo>
                  <a:lnTo>
                    <a:pt x="651292" y="5206"/>
                  </a:lnTo>
                  <a:lnTo>
                    <a:pt x="652272" y="3555"/>
                  </a:lnTo>
                  <a:lnTo>
                    <a:pt x="48729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31664" y="2234183"/>
              <a:ext cx="935736" cy="559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44134" y="2253996"/>
              <a:ext cx="681355" cy="388620"/>
            </a:xfrm>
            <a:custGeom>
              <a:avLst/>
              <a:gdLst/>
              <a:ahLst/>
              <a:cxnLst/>
              <a:rect l="l" t="t" r="r" b="b"/>
              <a:pathLst>
                <a:path w="681354" h="388619">
                  <a:moveTo>
                    <a:pt x="148474" y="217150"/>
                  </a:moveTo>
                  <a:lnTo>
                    <a:pt x="141350" y="219709"/>
                  </a:lnTo>
                  <a:lnTo>
                    <a:pt x="0" y="304800"/>
                  </a:lnTo>
                  <a:lnTo>
                    <a:pt x="143637" y="385952"/>
                  </a:lnTo>
                  <a:lnTo>
                    <a:pt x="150883" y="388304"/>
                  </a:lnTo>
                  <a:lnTo>
                    <a:pt x="158178" y="387715"/>
                  </a:lnTo>
                  <a:lnTo>
                    <a:pt x="164711" y="384434"/>
                  </a:lnTo>
                  <a:lnTo>
                    <a:pt x="169672" y="378713"/>
                  </a:lnTo>
                  <a:lnTo>
                    <a:pt x="172023" y="371540"/>
                  </a:lnTo>
                  <a:lnTo>
                    <a:pt x="171434" y="364283"/>
                  </a:lnTo>
                  <a:lnTo>
                    <a:pt x="168153" y="357764"/>
                  </a:lnTo>
                  <a:lnTo>
                    <a:pt x="162432" y="352805"/>
                  </a:lnTo>
                  <a:lnTo>
                    <a:pt x="110339" y="323341"/>
                  </a:lnTo>
                  <a:lnTo>
                    <a:pt x="38100" y="323341"/>
                  </a:lnTo>
                  <a:lnTo>
                    <a:pt x="37591" y="285241"/>
                  </a:lnTo>
                  <a:lnTo>
                    <a:pt x="109998" y="283040"/>
                  </a:lnTo>
                  <a:lnTo>
                    <a:pt x="161036" y="252349"/>
                  </a:lnTo>
                  <a:lnTo>
                    <a:pt x="170072" y="233310"/>
                  </a:lnTo>
                  <a:lnTo>
                    <a:pt x="167512" y="226187"/>
                  </a:lnTo>
                  <a:lnTo>
                    <a:pt x="162389" y="220602"/>
                  </a:lnTo>
                  <a:lnTo>
                    <a:pt x="155765" y="217519"/>
                  </a:lnTo>
                  <a:lnTo>
                    <a:pt x="148474" y="217150"/>
                  </a:lnTo>
                  <a:close/>
                </a:path>
                <a:path w="681354" h="388619">
                  <a:moveTo>
                    <a:pt x="109998" y="283040"/>
                  </a:moveTo>
                  <a:lnTo>
                    <a:pt x="61340" y="284861"/>
                  </a:lnTo>
                  <a:lnTo>
                    <a:pt x="37591" y="285241"/>
                  </a:lnTo>
                  <a:lnTo>
                    <a:pt x="38100" y="323341"/>
                  </a:lnTo>
                  <a:lnTo>
                    <a:pt x="62737" y="322961"/>
                  </a:lnTo>
                  <a:lnTo>
                    <a:pt x="106643" y="321251"/>
                  </a:lnTo>
                  <a:lnTo>
                    <a:pt x="105399" y="320548"/>
                  </a:lnTo>
                  <a:lnTo>
                    <a:pt x="47625" y="320548"/>
                  </a:lnTo>
                  <a:lnTo>
                    <a:pt x="47243" y="287654"/>
                  </a:lnTo>
                  <a:lnTo>
                    <a:pt x="102324" y="287654"/>
                  </a:lnTo>
                  <a:lnTo>
                    <a:pt x="109998" y="283040"/>
                  </a:lnTo>
                  <a:close/>
                </a:path>
                <a:path w="681354" h="388619">
                  <a:moveTo>
                    <a:pt x="106643" y="321251"/>
                  </a:moveTo>
                  <a:lnTo>
                    <a:pt x="62737" y="322961"/>
                  </a:lnTo>
                  <a:lnTo>
                    <a:pt x="38100" y="323341"/>
                  </a:lnTo>
                  <a:lnTo>
                    <a:pt x="110339" y="323341"/>
                  </a:lnTo>
                  <a:lnTo>
                    <a:pt x="106643" y="321251"/>
                  </a:lnTo>
                  <a:close/>
                </a:path>
                <a:path w="681354" h="388619">
                  <a:moveTo>
                    <a:pt x="638896" y="169750"/>
                  </a:moveTo>
                  <a:lnTo>
                    <a:pt x="596773" y="197357"/>
                  </a:lnTo>
                  <a:lnTo>
                    <a:pt x="551814" y="214756"/>
                  </a:lnTo>
                  <a:lnTo>
                    <a:pt x="514985" y="225932"/>
                  </a:lnTo>
                  <a:lnTo>
                    <a:pt x="473582" y="236474"/>
                  </a:lnTo>
                  <a:lnTo>
                    <a:pt x="427609" y="246379"/>
                  </a:lnTo>
                  <a:lnTo>
                    <a:pt x="352043" y="259587"/>
                  </a:lnTo>
                  <a:lnTo>
                    <a:pt x="297941" y="267207"/>
                  </a:lnTo>
                  <a:lnTo>
                    <a:pt x="241173" y="273557"/>
                  </a:lnTo>
                  <a:lnTo>
                    <a:pt x="182499" y="278764"/>
                  </a:lnTo>
                  <a:lnTo>
                    <a:pt x="122427" y="282575"/>
                  </a:lnTo>
                  <a:lnTo>
                    <a:pt x="109998" y="283040"/>
                  </a:lnTo>
                  <a:lnTo>
                    <a:pt x="75627" y="303708"/>
                  </a:lnTo>
                  <a:lnTo>
                    <a:pt x="106643" y="321251"/>
                  </a:lnTo>
                  <a:lnTo>
                    <a:pt x="124713" y="320548"/>
                  </a:lnTo>
                  <a:lnTo>
                    <a:pt x="185800" y="316738"/>
                  </a:lnTo>
                  <a:lnTo>
                    <a:pt x="245237" y="311403"/>
                  </a:lnTo>
                  <a:lnTo>
                    <a:pt x="302767" y="304926"/>
                  </a:lnTo>
                  <a:lnTo>
                    <a:pt x="384555" y="292988"/>
                  </a:lnTo>
                  <a:lnTo>
                    <a:pt x="435355" y="283717"/>
                  </a:lnTo>
                  <a:lnTo>
                    <a:pt x="482473" y="273557"/>
                  </a:lnTo>
                  <a:lnTo>
                    <a:pt x="525779" y="262508"/>
                  </a:lnTo>
                  <a:lnTo>
                    <a:pt x="564514" y="250698"/>
                  </a:lnTo>
                  <a:lnTo>
                    <a:pt x="613663" y="231520"/>
                  </a:lnTo>
                  <a:lnTo>
                    <a:pt x="651128" y="209930"/>
                  </a:lnTo>
                  <a:lnTo>
                    <a:pt x="667385" y="195071"/>
                  </a:lnTo>
                  <a:lnTo>
                    <a:pt x="668019" y="194437"/>
                  </a:lnTo>
                  <a:lnTo>
                    <a:pt x="669289" y="192912"/>
                  </a:lnTo>
                  <a:lnTo>
                    <a:pt x="673862" y="186181"/>
                  </a:lnTo>
                  <a:lnTo>
                    <a:pt x="674624" y="185165"/>
                  </a:lnTo>
                  <a:lnTo>
                    <a:pt x="675259" y="184023"/>
                  </a:lnTo>
                  <a:lnTo>
                    <a:pt x="675766" y="182752"/>
                  </a:lnTo>
                  <a:lnTo>
                    <a:pt x="678688" y="176149"/>
                  </a:lnTo>
                  <a:lnTo>
                    <a:pt x="679323" y="174498"/>
                  </a:lnTo>
                  <a:lnTo>
                    <a:pt x="679830" y="172974"/>
                  </a:lnTo>
                  <a:lnTo>
                    <a:pt x="680135" y="170941"/>
                  </a:lnTo>
                  <a:lnTo>
                    <a:pt x="638048" y="170941"/>
                  </a:lnTo>
                  <a:lnTo>
                    <a:pt x="638896" y="169750"/>
                  </a:lnTo>
                  <a:close/>
                </a:path>
                <a:path w="681354" h="388619">
                  <a:moveTo>
                    <a:pt x="47243" y="287654"/>
                  </a:moveTo>
                  <a:lnTo>
                    <a:pt x="47625" y="320548"/>
                  </a:lnTo>
                  <a:lnTo>
                    <a:pt x="75627" y="303708"/>
                  </a:lnTo>
                  <a:lnTo>
                    <a:pt x="47243" y="287654"/>
                  </a:lnTo>
                  <a:close/>
                </a:path>
                <a:path w="681354" h="388619">
                  <a:moveTo>
                    <a:pt x="75627" y="303708"/>
                  </a:moveTo>
                  <a:lnTo>
                    <a:pt x="47625" y="320548"/>
                  </a:lnTo>
                  <a:lnTo>
                    <a:pt x="105399" y="320548"/>
                  </a:lnTo>
                  <a:lnTo>
                    <a:pt x="75627" y="303708"/>
                  </a:lnTo>
                  <a:close/>
                </a:path>
                <a:path w="681354" h="388619">
                  <a:moveTo>
                    <a:pt x="102324" y="287654"/>
                  </a:moveTo>
                  <a:lnTo>
                    <a:pt x="47243" y="287654"/>
                  </a:lnTo>
                  <a:lnTo>
                    <a:pt x="75627" y="303708"/>
                  </a:lnTo>
                  <a:lnTo>
                    <a:pt x="102324" y="287654"/>
                  </a:lnTo>
                  <a:close/>
                </a:path>
                <a:path w="681354" h="388619">
                  <a:moveTo>
                    <a:pt x="639826" y="168782"/>
                  </a:moveTo>
                  <a:lnTo>
                    <a:pt x="638896" y="169750"/>
                  </a:lnTo>
                  <a:lnTo>
                    <a:pt x="638048" y="170941"/>
                  </a:lnTo>
                  <a:lnTo>
                    <a:pt x="639826" y="168782"/>
                  </a:lnTo>
                  <a:close/>
                </a:path>
                <a:path w="681354" h="388619">
                  <a:moveTo>
                    <a:pt x="680420" y="168782"/>
                  </a:moveTo>
                  <a:lnTo>
                    <a:pt x="639826" y="168782"/>
                  </a:lnTo>
                  <a:lnTo>
                    <a:pt x="638048" y="170941"/>
                  </a:lnTo>
                  <a:lnTo>
                    <a:pt x="680135" y="170941"/>
                  </a:lnTo>
                  <a:lnTo>
                    <a:pt x="680420" y="168782"/>
                  </a:lnTo>
                  <a:close/>
                </a:path>
                <a:path w="681354" h="388619">
                  <a:moveTo>
                    <a:pt x="641590" y="165962"/>
                  </a:moveTo>
                  <a:lnTo>
                    <a:pt x="638896" y="169750"/>
                  </a:lnTo>
                  <a:lnTo>
                    <a:pt x="639826" y="168782"/>
                  </a:lnTo>
                  <a:lnTo>
                    <a:pt x="680420" y="168782"/>
                  </a:lnTo>
                  <a:lnTo>
                    <a:pt x="680554" y="167766"/>
                  </a:lnTo>
                  <a:lnTo>
                    <a:pt x="640841" y="167766"/>
                  </a:lnTo>
                  <a:lnTo>
                    <a:pt x="641590" y="165962"/>
                  </a:lnTo>
                  <a:close/>
                </a:path>
                <a:path w="681354" h="388619">
                  <a:moveTo>
                    <a:pt x="642530" y="164642"/>
                  </a:moveTo>
                  <a:lnTo>
                    <a:pt x="641590" y="165962"/>
                  </a:lnTo>
                  <a:lnTo>
                    <a:pt x="640841" y="167766"/>
                  </a:lnTo>
                  <a:lnTo>
                    <a:pt x="642514" y="164755"/>
                  </a:lnTo>
                  <a:close/>
                </a:path>
                <a:path w="681354" h="388619">
                  <a:moveTo>
                    <a:pt x="681126" y="161036"/>
                  </a:moveTo>
                  <a:lnTo>
                    <a:pt x="643636" y="161036"/>
                  </a:lnTo>
                  <a:lnTo>
                    <a:pt x="643131" y="162951"/>
                  </a:lnTo>
                  <a:lnTo>
                    <a:pt x="643053" y="163247"/>
                  </a:lnTo>
                  <a:lnTo>
                    <a:pt x="642365" y="165862"/>
                  </a:lnTo>
                  <a:lnTo>
                    <a:pt x="641900" y="165862"/>
                  </a:lnTo>
                  <a:lnTo>
                    <a:pt x="640841" y="167766"/>
                  </a:lnTo>
                  <a:lnTo>
                    <a:pt x="680554" y="167766"/>
                  </a:lnTo>
                  <a:lnTo>
                    <a:pt x="680806" y="165862"/>
                  </a:lnTo>
                  <a:lnTo>
                    <a:pt x="642365" y="165862"/>
                  </a:lnTo>
                  <a:lnTo>
                    <a:pt x="642514" y="164755"/>
                  </a:lnTo>
                  <a:lnTo>
                    <a:pt x="680952" y="164755"/>
                  </a:lnTo>
                  <a:lnTo>
                    <a:pt x="681126" y="163067"/>
                  </a:lnTo>
                  <a:lnTo>
                    <a:pt x="681126" y="161036"/>
                  </a:lnTo>
                  <a:close/>
                </a:path>
                <a:path w="681354" h="388619">
                  <a:moveTo>
                    <a:pt x="642717" y="163247"/>
                  </a:moveTo>
                  <a:lnTo>
                    <a:pt x="641590" y="165962"/>
                  </a:lnTo>
                  <a:lnTo>
                    <a:pt x="642449" y="164755"/>
                  </a:lnTo>
                  <a:lnTo>
                    <a:pt x="642571" y="164337"/>
                  </a:lnTo>
                  <a:lnTo>
                    <a:pt x="642717" y="163247"/>
                  </a:lnTo>
                  <a:close/>
                </a:path>
                <a:path w="681354" h="388619">
                  <a:moveTo>
                    <a:pt x="642767" y="164337"/>
                  </a:moveTo>
                  <a:lnTo>
                    <a:pt x="642514" y="164755"/>
                  </a:lnTo>
                  <a:lnTo>
                    <a:pt x="642365" y="165862"/>
                  </a:lnTo>
                  <a:lnTo>
                    <a:pt x="642767" y="164337"/>
                  </a:lnTo>
                  <a:close/>
                </a:path>
                <a:path w="681354" h="388619">
                  <a:moveTo>
                    <a:pt x="642747" y="164337"/>
                  </a:moveTo>
                  <a:lnTo>
                    <a:pt x="642566" y="164591"/>
                  </a:lnTo>
                  <a:lnTo>
                    <a:pt x="642514" y="164755"/>
                  </a:lnTo>
                  <a:lnTo>
                    <a:pt x="642747" y="164337"/>
                  </a:lnTo>
                  <a:close/>
                </a:path>
                <a:path w="681354" h="388619">
                  <a:moveTo>
                    <a:pt x="643091" y="162346"/>
                  </a:moveTo>
                  <a:lnTo>
                    <a:pt x="642717" y="163247"/>
                  </a:lnTo>
                  <a:lnTo>
                    <a:pt x="642530" y="164642"/>
                  </a:lnTo>
                  <a:lnTo>
                    <a:pt x="642747" y="164337"/>
                  </a:lnTo>
                  <a:lnTo>
                    <a:pt x="643053" y="163247"/>
                  </a:lnTo>
                  <a:lnTo>
                    <a:pt x="643091" y="162346"/>
                  </a:lnTo>
                  <a:close/>
                </a:path>
                <a:path w="681354" h="388619">
                  <a:moveTo>
                    <a:pt x="643023" y="160977"/>
                  </a:moveTo>
                  <a:lnTo>
                    <a:pt x="642717" y="163247"/>
                  </a:lnTo>
                  <a:lnTo>
                    <a:pt x="643091" y="162346"/>
                  </a:lnTo>
                  <a:lnTo>
                    <a:pt x="643023" y="160977"/>
                  </a:lnTo>
                  <a:close/>
                </a:path>
                <a:path w="681354" h="388619">
                  <a:moveTo>
                    <a:pt x="643123" y="162982"/>
                  </a:moveTo>
                  <a:close/>
                </a:path>
                <a:path w="681354" h="388619">
                  <a:moveTo>
                    <a:pt x="643636" y="161036"/>
                  </a:moveTo>
                  <a:lnTo>
                    <a:pt x="643214" y="162051"/>
                  </a:lnTo>
                  <a:lnTo>
                    <a:pt x="643131" y="162951"/>
                  </a:lnTo>
                  <a:lnTo>
                    <a:pt x="643636" y="161036"/>
                  </a:lnTo>
                  <a:close/>
                </a:path>
                <a:path w="681354" h="388619">
                  <a:moveTo>
                    <a:pt x="643254" y="159257"/>
                  </a:moveTo>
                  <a:lnTo>
                    <a:pt x="643049" y="160781"/>
                  </a:lnTo>
                  <a:lnTo>
                    <a:pt x="643091" y="162346"/>
                  </a:lnTo>
                  <a:lnTo>
                    <a:pt x="643204" y="160781"/>
                  </a:lnTo>
                  <a:lnTo>
                    <a:pt x="643254" y="159257"/>
                  </a:lnTo>
                  <a:close/>
                </a:path>
                <a:path w="681354" h="388619">
                  <a:moveTo>
                    <a:pt x="681007" y="159257"/>
                  </a:moveTo>
                  <a:lnTo>
                    <a:pt x="643254" y="159257"/>
                  </a:lnTo>
                  <a:lnTo>
                    <a:pt x="643157" y="162189"/>
                  </a:lnTo>
                  <a:lnTo>
                    <a:pt x="643636" y="161036"/>
                  </a:lnTo>
                  <a:lnTo>
                    <a:pt x="681126" y="161036"/>
                  </a:lnTo>
                  <a:lnTo>
                    <a:pt x="681007" y="159257"/>
                  </a:lnTo>
                  <a:close/>
                </a:path>
                <a:path w="681354" h="388619">
                  <a:moveTo>
                    <a:pt x="429513" y="0"/>
                  </a:moveTo>
                  <a:lnTo>
                    <a:pt x="427989" y="38100"/>
                  </a:lnTo>
                  <a:lnTo>
                    <a:pt x="449834" y="38988"/>
                  </a:lnTo>
                  <a:lnTo>
                    <a:pt x="470153" y="41275"/>
                  </a:lnTo>
                  <a:lnTo>
                    <a:pt x="509777" y="49783"/>
                  </a:lnTo>
                  <a:lnTo>
                    <a:pt x="546988" y="63118"/>
                  </a:lnTo>
                  <a:lnTo>
                    <a:pt x="594360" y="90042"/>
                  </a:lnTo>
                  <a:lnTo>
                    <a:pt x="627506" y="121792"/>
                  </a:lnTo>
                  <a:lnTo>
                    <a:pt x="642874" y="157987"/>
                  </a:lnTo>
                  <a:lnTo>
                    <a:pt x="643023" y="160977"/>
                  </a:lnTo>
                  <a:lnTo>
                    <a:pt x="643254" y="159257"/>
                  </a:lnTo>
                  <a:lnTo>
                    <a:pt x="681007" y="159257"/>
                  </a:lnTo>
                  <a:lnTo>
                    <a:pt x="680592" y="152526"/>
                  </a:lnTo>
                  <a:lnTo>
                    <a:pt x="666368" y="111632"/>
                  </a:lnTo>
                  <a:lnTo>
                    <a:pt x="630936" y="70357"/>
                  </a:lnTo>
                  <a:lnTo>
                    <a:pt x="598551" y="47116"/>
                  </a:lnTo>
                  <a:lnTo>
                    <a:pt x="560959" y="27686"/>
                  </a:lnTo>
                  <a:lnTo>
                    <a:pt x="519175" y="12826"/>
                  </a:lnTo>
                  <a:lnTo>
                    <a:pt x="474344" y="3301"/>
                  </a:lnTo>
                  <a:lnTo>
                    <a:pt x="451357" y="888"/>
                  </a:lnTo>
                  <a:lnTo>
                    <a:pt x="42951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16652" y="2819400"/>
              <a:ext cx="935736" cy="559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29122" y="2839211"/>
              <a:ext cx="681355" cy="388620"/>
            </a:xfrm>
            <a:custGeom>
              <a:avLst/>
              <a:gdLst/>
              <a:ahLst/>
              <a:cxnLst/>
              <a:rect l="l" t="t" r="r" b="b"/>
              <a:pathLst>
                <a:path w="681354" h="388619">
                  <a:moveTo>
                    <a:pt x="148474" y="217150"/>
                  </a:moveTo>
                  <a:lnTo>
                    <a:pt x="141350" y="219710"/>
                  </a:lnTo>
                  <a:lnTo>
                    <a:pt x="0" y="304800"/>
                  </a:lnTo>
                  <a:lnTo>
                    <a:pt x="143637" y="385952"/>
                  </a:lnTo>
                  <a:lnTo>
                    <a:pt x="150883" y="388304"/>
                  </a:lnTo>
                  <a:lnTo>
                    <a:pt x="158178" y="387715"/>
                  </a:lnTo>
                  <a:lnTo>
                    <a:pt x="164711" y="384434"/>
                  </a:lnTo>
                  <a:lnTo>
                    <a:pt x="169672" y="378713"/>
                  </a:lnTo>
                  <a:lnTo>
                    <a:pt x="172023" y="371540"/>
                  </a:lnTo>
                  <a:lnTo>
                    <a:pt x="171434" y="364283"/>
                  </a:lnTo>
                  <a:lnTo>
                    <a:pt x="168153" y="357764"/>
                  </a:lnTo>
                  <a:lnTo>
                    <a:pt x="162432" y="352805"/>
                  </a:lnTo>
                  <a:lnTo>
                    <a:pt x="110339" y="323341"/>
                  </a:lnTo>
                  <a:lnTo>
                    <a:pt x="38100" y="323341"/>
                  </a:lnTo>
                  <a:lnTo>
                    <a:pt x="37591" y="285241"/>
                  </a:lnTo>
                  <a:lnTo>
                    <a:pt x="109998" y="283040"/>
                  </a:lnTo>
                  <a:lnTo>
                    <a:pt x="161036" y="252349"/>
                  </a:lnTo>
                  <a:lnTo>
                    <a:pt x="170072" y="233310"/>
                  </a:lnTo>
                  <a:lnTo>
                    <a:pt x="167512" y="226187"/>
                  </a:lnTo>
                  <a:lnTo>
                    <a:pt x="162389" y="220602"/>
                  </a:lnTo>
                  <a:lnTo>
                    <a:pt x="155765" y="217519"/>
                  </a:lnTo>
                  <a:lnTo>
                    <a:pt x="148474" y="217150"/>
                  </a:lnTo>
                  <a:close/>
                </a:path>
                <a:path w="681354" h="388619">
                  <a:moveTo>
                    <a:pt x="109998" y="283040"/>
                  </a:moveTo>
                  <a:lnTo>
                    <a:pt x="61340" y="284861"/>
                  </a:lnTo>
                  <a:lnTo>
                    <a:pt x="37591" y="285241"/>
                  </a:lnTo>
                  <a:lnTo>
                    <a:pt x="38100" y="323341"/>
                  </a:lnTo>
                  <a:lnTo>
                    <a:pt x="62737" y="322961"/>
                  </a:lnTo>
                  <a:lnTo>
                    <a:pt x="106643" y="321251"/>
                  </a:lnTo>
                  <a:lnTo>
                    <a:pt x="105399" y="320548"/>
                  </a:lnTo>
                  <a:lnTo>
                    <a:pt x="47625" y="320548"/>
                  </a:lnTo>
                  <a:lnTo>
                    <a:pt x="47243" y="287654"/>
                  </a:lnTo>
                  <a:lnTo>
                    <a:pt x="102324" y="287654"/>
                  </a:lnTo>
                  <a:lnTo>
                    <a:pt x="109998" y="283040"/>
                  </a:lnTo>
                  <a:close/>
                </a:path>
                <a:path w="681354" h="388619">
                  <a:moveTo>
                    <a:pt x="106643" y="321251"/>
                  </a:moveTo>
                  <a:lnTo>
                    <a:pt x="62737" y="322961"/>
                  </a:lnTo>
                  <a:lnTo>
                    <a:pt x="38100" y="323341"/>
                  </a:lnTo>
                  <a:lnTo>
                    <a:pt x="110339" y="323341"/>
                  </a:lnTo>
                  <a:lnTo>
                    <a:pt x="106643" y="321251"/>
                  </a:lnTo>
                  <a:close/>
                </a:path>
                <a:path w="681354" h="388619">
                  <a:moveTo>
                    <a:pt x="638896" y="169750"/>
                  </a:moveTo>
                  <a:lnTo>
                    <a:pt x="596773" y="197358"/>
                  </a:lnTo>
                  <a:lnTo>
                    <a:pt x="551814" y="214757"/>
                  </a:lnTo>
                  <a:lnTo>
                    <a:pt x="514985" y="225933"/>
                  </a:lnTo>
                  <a:lnTo>
                    <a:pt x="473582" y="236474"/>
                  </a:lnTo>
                  <a:lnTo>
                    <a:pt x="427609" y="246379"/>
                  </a:lnTo>
                  <a:lnTo>
                    <a:pt x="352043" y="259587"/>
                  </a:lnTo>
                  <a:lnTo>
                    <a:pt x="297941" y="267208"/>
                  </a:lnTo>
                  <a:lnTo>
                    <a:pt x="241173" y="273558"/>
                  </a:lnTo>
                  <a:lnTo>
                    <a:pt x="182499" y="278764"/>
                  </a:lnTo>
                  <a:lnTo>
                    <a:pt x="122427" y="282575"/>
                  </a:lnTo>
                  <a:lnTo>
                    <a:pt x="109998" y="283040"/>
                  </a:lnTo>
                  <a:lnTo>
                    <a:pt x="75627" y="303708"/>
                  </a:lnTo>
                  <a:lnTo>
                    <a:pt x="106643" y="321251"/>
                  </a:lnTo>
                  <a:lnTo>
                    <a:pt x="124713" y="320548"/>
                  </a:lnTo>
                  <a:lnTo>
                    <a:pt x="185800" y="316738"/>
                  </a:lnTo>
                  <a:lnTo>
                    <a:pt x="245237" y="311403"/>
                  </a:lnTo>
                  <a:lnTo>
                    <a:pt x="302767" y="304926"/>
                  </a:lnTo>
                  <a:lnTo>
                    <a:pt x="384555" y="292988"/>
                  </a:lnTo>
                  <a:lnTo>
                    <a:pt x="435355" y="283717"/>
                  </a:lnTo>
                  <a:lnTo>
                    <a:pt x="482473" y="273558"/>
                  </a:lnTo>
                  <a:lnTo>
                    <a:pt x="525779" y="262509"/>
                  </a:lnTo>
                  <a:lnTo>
                    <a:pt x="564514" y="250698"/>
                  </a:lnTo>
                  <a:lnTo>
                    <a:pt x="613663" y="231521"/>
                  </a:lnTo>
                  <a:lnTo>
                    <a:pt x="651128" y="209930"/>
                  </a:lnTo>
                  <a:lnTo>
                    <a:pt x="667385" y="195072"/>
                  </a:lnTo>
                  <a:lnTo>
                    <a:pt x="668019" y="194437"/>
                  </a:lnTo>
                  <a:lnTo>
                    <a:pt x="669289" y="192912"/>
                  </a:lnTo>
                  <a:lnTo>
                    <a:pt x="673862" y="186182"/>
                  </a:lnTo>
                  <a:lnTo>
                    <a:pt x="674624" y="185165"/>
                  </a:lnTo>
                  <a:lnTo>
                    <a:pt x="675259" y="184023"/>
                  </a:lnTo>
                  <a:lnTo>
                    <a:pt x="675766" y="182752"/>
                  </a:lnTo>
                  <a:lnTo>
                    <a:pt x="678688" y="176149"/>
                  </a:lnTo>
                  <a:lnTo>
                    <a:pt x="679323" y="174498"/>
                  </a:lnTo>
                  <a:lnTo>
                    <a:pt x="679830" y="172974"/>
                  </a:lnTo>
                  <a:lnTo>
                    <a:pt x="680135" y="170941"/>
                  </a:lnTo>
                  <a:lnTo>
                    <a:pt x="638048" y="170941"/>
                  </a:lnTo>
                  <a:lnTo>
                    <a:pt x="638896" y="169750"/>
                  </a:lnTo>
                  <a:close/>
                </a:path>
                <a:path w="681354" h="388619">
                  <a:moveTo>
                    <a:pt x="47243" y="287654"/>
                  </a:moveTo>
                  <a:lnTo>
                    <a:pt x="47625" y="320548"/>
                  </a:lnTo>
                  <a:lnTo>
                    <a:pt x="75627" y="303708"/>
                  </a:lnTo>
                  <a:lnTo>
                    <a:pt x="47243" y="287654"/>
                  </a:lnTo>
                  <a:close/>
                </a:path>
                <a:path w="681354" h="388619">
                  <a:moveTo>
                    <a:pt x="75627" y="303708"/>
                  </a:moveTo>
                  <a:lnTo>
                    <a:pt x="47625" y="320548"/>
                  </a:lnTo>
                  <a:lnTo>
                    <a:pt x="105399" y="320548"/>
                  </a:lnTo>
                  <a:lnTo>
                    <a:pt x="75627" y="303708"/>
                  </a:lnTo>
                  <a:close/>
                </a:path>
                <a:path w="681354" h="388619">
                  <a:moveTo>
                    <a:pt x="102324" y="287654"/>
                  </a:moveTo>
                  <a:lnTo>
                    <a:pt x="47243" y="287654"/>
                  </a:lnTo>
                  <a:lnTo>
                    <a:pt x="75627" y="303708"/>
                  </a:lnTo>
                  <a:lnTo>
                    <a:pt x="102324" y="287654"/>
                  </a:lnTo>
                  <a:close/>
                </a:path>
                <a:path w="681354" h="388619">
                  <a:moveTo>
                    <a:pt x="639826" y="168783"/>
                  </a:moveTo>
                  <a:lnTo>
                    <a:pt x="638896" y="169750"/>
                  </a:lnTo>
                  <a:lnTo>
                    <a:pt x="638048" y="170941"/>
                  </a:lnTo>
                  <a:lnTo>
                    <a:pt x="639826" y="168783"/>
                  </a:lnTo>
                  <a:close/>
                </a:path>
                <a:path w="681354" h="388619">
                  <a:moveTo>
                    <a:pt x="680420" y="168783"/>
                  </a:moveTo>
                  <a:lnTo>
                    <a:pt x="639826" y="168783"/>
                  </a:lnTo>
                  <a:lnTo>
                    <a:pt x="638048" y="170941"/>
                  </a:lnTo>
                  <a:lnTo>
                    <a:pt x="680135" y="170941"/>
                  </a:lnTo>
                  <a:lnTo>
                    <a:pt x="680420" y="168783"/>
                  </a:lnTo>
                  <a:close/>
                </a:path>
                <a:path w="681354" h="388619">
                  <a:moveTo>
                    <a:pt x="641590" y="165962"/>
                  </a:moveTo>
                  <a:lnTo>
                    <a:pt x="638896" y="169750"/>
                  </a:lnTo>
                  <a:lnTo>
                    <a:pt x="639826" y="168783"/>
                  </a:lnTo>
                  <a:lnTo>
                    <a:pt x="680420" y="168783"/>
                  </a:lnTo>
                  <a:lnTo>
                    <a:pt x="680554" y="167766"/>
                  </a:lnTo>
                  <a:lnTo>
                    <a:pt x="640841" y="167766"/>
                  </a:lnTo>
                  <a:lnTo>
                    <a:pt x="641590" y="165962"/>
                  </a:lnTo>
                  <a:close/>
                </a:path>
                <a:path w="681354" h="388619">
                  <a:moveTo>
                    <a:pt x="642530" y="164642"/>
                  </a:moveTo>
                  <a:lnTo>
                    <a:pt x="641590" y="165962"/>
                  </a:lnTo>
                  <a:lnTo>
                    <a:pt x="640841" y="167766"/>
                  </a:lnTo>
                  <a:lnTo>
                    <a:pt x="642514" y="164755"/>
                  </a:lnTo>
                  <a:close/>
                </a:path>
                <a:path w="681354" h="388619">
                  <a:moveTo>
                    <a:pt x="681126" y="161036"/>
                  </a:moveTo>
                  <a:lnTo>
                    <a:pt x="643636" y="161036"/>
                  </a:lnTo>
                  <a:lnTo>
                    <a:pt x="643131" y="162951"/>
                  </a:lnTo>
                  <a:lnTo>
                    <a:pt x="643053" y="163247"/>
                  </a:lnTo>
                  <a:lnTo>
                    <a:pt x="642365" y="165862"/>
                  </a:lnTo>
                  <a:lnTo>
                    <a:pt x="641900" y="165862"/>
                  </a:lnTo>
                  <a:lnTo>
                    <a:pt x="640841" y="167766"/>
                  </a:lnTo>
                  <a:lnTo>
                    <a:pt x="680554" y="167766"/>
                  </a:lnTo>
                  <a:lnTo>
                    <a:pt x="680806" y="165862"/>
                  </a:lnTo>
                  <a:lnTo>
                    <a:pt x="642365" y="165862"/>
                  </a:lnTo>
                  <a:lnTo>
                    <a:pt x="642514" y="164755"/>
                  </a:lnTo>
                  <a:lnTo>
                    <a:pt x="680952" y="164755"/>
                  </a:lnTo>
                  <a:lnTo>
                    <a:pt x="681126" y="163067"/>
                  </a:lnTo>
                  <a:lnTo>
                    <a:pt x="681126" y="161036"/>
                  </a:lnTo>
                  <a:close/>
                </a:path>
                <a:path w="681354" h="388619">
                  <a:moveTo>
                    <a:pt x="642717" y="163247"/>
                  </a:moveTo>
                  <a:lnTo>
                    <a:pt x="641590" y="165962"/>
                  </a:lnTo>
                  <a:lnTo>
                    <a:pt x="642449" y="164755"/>
                  </a:lnTo>
                  <a:lnTo>
                    <a:pt x="642571" y="164337"/>
                  </a:lnTo>
                  <a:lnTo>
                    <a:pt x="642717" y="163247"/>
                  </a:lnTo>
                  <a:close/>
                </a:path>
                <a:path w="681354" h="388619">
                  <a:moveTo>
                    <a:pt x="642767" y="164337"/>
                  </a:moveTo>
                  <a:lnTo>
                    <a:pt x="642514" y="164755"/>
                  </a:lnTo>
                  <a:lnTo>
                    <a:pt x="642365" y="165862"/>
                  </a:lnTo>
                  <a:lnTo>
                    <a:pt x="642767" y="164337"/>
                  </a:lnTo>
                  <a:close/>
                </a:path>
                <a:path w="681354" h="388619">
                  <a:moveTo>
                    <a:pt x="642747" y="164337"/>
                  </a:moveTo>
                  <a:lnTo>
                    <a:pt x="642566" y="164591"/>
                  </a:lnTo>
                  <a:lnTo>
                    <a:pt x="642514" y="164755"/>
                  </a:lnTo>
                  <a:lnTo>
                    <a:pt x="642747" y="164337"/>
                  </a:lnTo>
                  <a:close/>
                </a:path>
                <a:path w="681354" h="388619">
                  <a:moveTo>
                    <a:pt x="643091" y="162346"/>
                  </a:moveTo>
                  <a:lnTo>
                    <a:pt x="642717" y="163247"/>
                  </a:lnTo>
                  <a:lnTo>
                    <a:pt x="642530" y="164642"/>
                  </a:lnTo>
                  <a:lnTo>
                    <a:pt x="642747" y="164337"/>
                  </a:lnTo>
                  <a:lnTo>
                    <a:pt x="643053" y="163247"/>
                  </a:lnTo>
                  <a:lnTo>
                    <a:pt x="643091" y="162346"/>
                  </a:lnTo>
                  <a:close/>
                </a:path>
                <a:path w="681354" h="388619">
                  <a:moveTo>
                    <a:pt x="643023" y="160977"/>
                  </a:moveTo>
                  <a:lnTo>
                    <a:pt x="642717" y="163247"/>
                  </a:lnTo>
                  <a:lnTo>
                    <a:pt x="643091" y="162346"/>
                  </a:lnTo>
                  <a:lnTo>
                    <a:pt x="643023" y="160977"/>
                  </a:lnTo>
                  <a:close/>
                </a:path>
                <a:path w="681354" h="388619">
                  <a:moveTo>
                    <a:pt x="643123" y="162982"/>
                  </a:moveTo>
                  <a:close/>
                </a:path>
                <a:path w="681354" h="388619">
                  <a:moveTo>
                    <a:pt x="643636" y="161036"/>
                  </a:moveTo>
                  <a:lnTo>
                    <a:pt x="643214" y="162051"/>
                  </a:lnTo>
                  <a:lnTo>
                    <a:pt x="643131" y="162951"/>
                  </a:lnTo>
                  <a:lnTo>
                    <a:pt x="643636" y="161036"/>
                  </a:lnTo>
                  <a:close/>
                </a:path>
                <a:path w="681354" h="388619">
                  <a:moveTo>
                    <a:pt x="643254" y="159258"/>
                  </a:moveTo>
                  <a:lnTo>
                    <a:pt x="643049" y="160782"/>
                  </a:lnTo>
                  <a:lnTo>
                    <a:pt x="643091" y="162346"/>
                  </a:lnTo>
                  <a:lnTo>
                    <a:pt x="643204" y="160782"/>
                  </a:lnTo>
                  <a:lnTo>
                    <a:pt x="643254" y="159258"/>
                  </a:lnTo>
                  <a:close/>
                </a:path>
                <a:path w="681354" h="388619">
                  <a:moveTo>
                    <a:pt x="681007" y="159258"/>
                  </a:moveTo>
                  <a:lnTo>
                    <a:pt x="643254" y="159258"/>
                  </a:lnTo>
                  <a:lnTo>
                    <a:pt x="643157" y="162189"/>
                  </a:lnTo>
                  <a:lnTo>
                    <a:pt x="643636" y="161036"/>
                  </a:lnTo>
                  <a:lnTo>
                    <a:pt x="681126" y="161036"/>
                  </a:lnTo>
                  <a:lnTo>
                    <a:pt x="681007" y="159258"/>
                  </a:lnTo>
                  <a:close/>
                </a:path>
                <a:path w="681354" h="388619">
                  <a:moveTo>
                    <a:pt x="429513" y="0"/>
                  </a:moveTo>
                  <a:lnTo>
                    <a:pt x="427989" y="38100"/>
                  </a:lnTo>
                  <a:lnTo>
                    <a:pt x="449834" y="38988"/>
                  </a:lnTo>
                  <a:lnTo>
                    <a:pt x="470153" y="41275"/>
                  </a:lnTo>
                  <a:lnTo>
                    <a:pt x="509777" y="49784"/>
                  </a:lnTo>
                  <a:lnTo>
                    <a:pt x="546988" y="63118"/>
                  </a:lnTo>
                  <a:lnTo>
                    <a:pt x="594360" y="90042"/>
                  </a:lnTo>
                  <a:lnTo>
                    <a:pt x="627506" y="121792"/>
                  </a:lnTo>
                  <a:lnTo>
                    <a:pt x="642874" y="157987"/>
                  </a:lnTo>
                  <a:lnTo>
                    <a:pt x="643023" y="160977"/>
                  </a:lnTo>
                  <a:lnTo>
                    <a:pt x="643254" y="159258"/>
                  </a:lnTo>
                  <a:lnTo>
                    <a:pt x="681007" y="159258"/>
                  </a:lnTo>
                  <a:lnTo>
                    <a:pt x="680592" y="152526"/>
                  </a:lnTo>
                  <a:lnTo>
                    <a:pt x="666368" y="111633"/>
                  </a:lnTo>
                  <a:lnTo>
                    <a:pt x="630936" y="70358"/>
                  </a:lnTo>
                  <a:lnTo>
                    <a:pt x="598551" y="47116"/>
                  </a:lnTo>
                  <a:lnTo>
                    <a:pt x="560959" y="27686"/>
                  </a:lnTo>
                  <a:lnTo>
                    <a:pt x="519175" y="12826"/>
                  </a:lnTo>
                  <a:lnTo>
                    <a:pt x="474344" y="3301"/>
                  </a:lnTo>
                  <a:lnTo>
                    <a:pt x="451357" y="888"/>
                  </a:lnTo>
                  <a:lnTo>
                    <a:pt x="42951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3850" y="401955"/>
            <a:ext cx="842772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FileReader </a:t>
            </a:r>
            <a:r>
              <a:rPr dirty="0"/>
              <a:t>e</a:t>
            </a:r>
            <a:r>
              <a:rPr spc="-45" dirty="0"/>
              <a:t> </a:t>
            </a:r>
            <a:r>
              <a:rPr spc="-5" dirty="0"/>
              <a:t>BufferedReader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5651753" y="1434846"/>
            <a:ext cx="2320290" cy="18021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87630">
              <a:lnSpc>
                <a:spcPct val="101000"/>
              </a:lnSpc>
              <a:spcBef>
                <a:spcPts val="70"/>
              </a:spcBef>
            </a:pP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arquivo,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caminho  </a:t>
            </a: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absoluto</a:t>
            </a:r>
            <a:endParaRPr sz="16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095"/>
              </a:spcBef>
            </a:pP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Encadeando</a:t>
            </a:r>
            <a:r>
              <a:rPr sz="1600" spc="2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para</a:t>
            </a:r>
            <a:endParaRPr sz="16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25"/>
              </a:spcBef>
            </a:pP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FileReader</a:t>
            </a:r>
            <a:endParaRPr sz="1600">
              <a:latin typeface="Arial"/>
              <a:cs typeface="Arial"/>
            </a:endParaRPr>
          </a:p>
          <a:p>
            <a:pPr marL="512445" marR="5080">
              <a:lnSpc>
                <a:spcPct val="101000"/>
              </a:lnSpc>
              <a:spcBef>
                <a:spcPts val="1280"/>
              </a:spcBef>
            </a:pP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Encadeando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para 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BufferedReader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21935"/>
            <a:ext cx="9144000" cy="2036445"/>
            <a:chOff x="0" y="4821935"/>
            <a:chExt cx="9144000" cy="2036445"/>
          </a:xfrm>
        </p:grpSpPr>
        <p:sp>
          <p:nvSpPr>
            <p:cNvPr id="3" name="object 3"/>
            <p:cNvSpPr/>
            <p:nvPr/>
          </p:nvSpPr>
          <p:spPr>
            <a:xfrm>
              <a:off x="1738883" y="4831079"/>
              <a:ext cx="5737860" cy="11704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48027" y="4821935"/>
              <a:ext cx="5803391" cy="1243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86127" y="4858511"/>
              <a:ext cx="5643880" cy="1076325"/>
            </a:xfrm>
            <a:custGeom>
              <a:avLst/>
              <a:gdLst/>
              <a:ahLst/>
              <a:cxnLst/>
              <a:rect l="l" t="t" r="r" b="b"/>
              <a:pathLst>
                <a:path w="5643880" h="1076325">
                  <a:moveTo>
                    <a:pt x="5643372" y="0"/>
                  </a:moveTo>
                  <a:lnTo>
                    <a:pt x="0" y="0"/>
                  </a:lnTo>
                  <a:lnTo>
                    <a:pt x="0" y="1075944"/>
                  </a:lnTo>
                  <a:lnTo>
                    <a:pt x="5643372" y="1075944"/>
                  </a:lnTo>
                  <a:lnTo>
                    <a:pt x="5643372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86127" y="4858511"/>
              <a:ext cx="5643880" cy="1076325"/>
            </a:xfrm>
            <a:custGeom>
              <a:avLst/>
              <a:gdLst/>
              <a:ahLst/>
              <a:cxnLst/>
              <a:rect l="l" t="t" r="r" b="b"/>
              <a:pathLst>
                <a:path w="5643880" h="1076325">
                  <a:moveTo>
                    <a:pt x="0" y="1075944"/>
                  </a:moveTo>
                  <a:lnTo>
                    <a:pt x="5643372" y="1075944"/>
                  </a:lnTo>
                  <a:lnTo>
                    <a:pt x="5643372" y="0"/>
                  </a:lnTo>
                  <a:lnTo>
                    <a:pt x="0" y="0"/>
                  </a:lnTo>
                  <a:lnTo>
                    <a:pt x="0" y="1075944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17320" y="226695"/>
            <a:ext cx="589661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NIO.2 </a:t>
            </a:r>
            <a:r>
              <a:rPr dirty="0"/>
              <a:t>-</a:t>
            </a:r>
            <a:r>
              <a:rPr spc="-60" dirty="0"/>
              <a:t> </a:t>
            </a:r>
            <a:r>
              <a:rPr dirty="0"/>
              <a:t>Path</a:t>
            </a:r>
            <a:endParaRPr dirty="0"/>
          </a:p>
        </p:txBody>
      </p:sp>
      <p:grpSp>
        <p:nvGrpSpPr>
          <p:cNvPr id="8" name="object 8"/>
          <p:cNvGrpSpPr/>
          <p:nvPr/>
        </p:nvGrpSpPr>
        <p:grpSpPr>
          <a:xfrm>
            <a:off x="547503" y="1953767"/>
            <a:ext cx="5452745" cy="1590040"/>
            <a:chOff x="547503" y="1953767"/>
            <a:chExt cx="5452745" cy="1590040"/>
          </a:xfrm>
        </p:grpSpPr>
        <p:sp>
          <p:nvSpPr>
            <p:cNvPr id="9" name="object 9"/>
            <p:cNvSpPr/>
            <p:nvPr/>
          </p:nvSpPr>
          <p:spPr>
            <a:xfrm>
              <a:off x="547503" y="2666339"/>
              <a:ext cx="5115663" cy="8772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48812" y="1953767"/>
              <a:ext cx="1121664" cy="7726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91737" y="2143505"/>
              <a:ext cx="867410" cy="516890"/>
            </a:xfrm>
            <a:custGeom>
              <a:avLst/>
              <a:gdLst/>
              <a:ahLst/>
              <a:cxnLst/>
              <a:rect l="l" t="t" r="r" b="b"/>
              <a:pathLst>
                <a:path w="867410" h="516889">
                  <a:moveTo>
                    <a:pt x="824738" y="2540"/>
                  </a:moveTo>
                  <a:lnTo>
                    <a:pt x="0" y="483616"/>
                  </a:lnTo>
                  <a:lnTo>
                    <a:pt x="19303" y="516509"/>
                  </a:lnTo>
                  <a:lnTo>
                    <a:pt x="783106" y="70908"/>
                  </a:lnTo>
                  <a:lnTo>
                    <a:pt x="817752" y="9652"/>
                  </a:lnTo>
                  <a:lnTo>
                    <a:pt x="828884" y="9652"/>
                  </a:lnTo>
                  <a:lnTo>
                    <a:pt x="824738" y="2540"/>
                  </a:lnTo>
                  <a:close/>
                </a:path>
                <a:path w="867410" h="516889">
                  <a:moveTo>
                    <a:pt x="865590" y="2540"/>
                  </a:moveTo>
                  <a:lnTo>
                    <a:pt x="824738" y="2540"/>
                  </a:lnTo>
                  <a:lnTo>
                    <a:pt x="843914" y="35433"/>
                  </a:lnTo>
                  <a:lnTo>
                    <a:pt x="783106" y="70908"/>
                  </a:lnTo>
                  <a:lnTo>
                    <a:pt x="752601" y="124841"/>
                  </a:lnTo>
                  <a:lnTo>
                    <a:pt x="750250" y="132014"/>
                  </a:lnTo>
                  <a:lnTo>
                    <a:pt x="750839" y="139271"/>
                  </a:lnTo>
                  <a:lnTo>
                    <a:pt x="754120" y="145790"/>
                  </a:lnTo>
                  <a:lnTo>
                    <a:pt x="759840" y="150749"/>
                  </a:lnTo>
                  <a:lnTo>
                    <a:pt x="767014" y="153118"/>
                  </a:lnTo>
                  <a:lnTo>
                    <a:pt x="774271" y="152558"/>
                  </a:lnTo>
                  <a:lnTo>
                    <a:pt x="780790" y="149284"/>
                  </a:lnTo>
                  <a:lnTo>
                    <a:pt x="785749" y="143510"/>
                  </a:lnTo>
                  <a:lnTo>
                    <a:pt x="865590" y="2540"/>
                  </a:lnTo>
                  <a:close/>
                </a:path>
                <a:path w="867410" h="516889">
                  <a:moveTo>
                    <a:pt x="817752" y="9652"/>
                  </a:moveTo>
                  <a:lnTo>
                    <a:pt x="783106" y="70908"/>
                  </a:lnTo>
                  <a:lnTo>
                    <a:pt x="839343" y="38100"/>
                  </a:lnTo>
                  <a:lnTo>
                    <a:pt x="834263" y="38100"/>
                  </a:lnTo>
                  <a:lnTo>
                    <a:pt x="817752" y="9652"/>
                  </a:lnTo>
                  <a:close/>
                </a:path>
                <a:path w="867410" h="516889">
                  <a:moveTo>
                    <a:pt x="867028" y="0"/>
                  </a:moveTo>
                  <a:lnTo>
                    <a:pt x="702056" y="0"/>
                  </a:lnTo>
                  <a:lnTo>
                    <a:pt x="694632" y="1494"/>
                  </a:lnTo>
                  <a:lnTo>
                    <a:pt x="688578" y="5572"/>
                  </a:lnTo>
                  <a:lnTo>
                    <a:pt x="684500" y="11626"/>
                  </a:lnTo>
                  <a:lnTo>
                    <a:pt x="683006" y="19050"/>
                  </a:lnTo>
                  <a:lnTo>
                    <a:pt x="684500" y="26419"/>
                  </a:lnTo>
                  <a:lnTo>
                    <a:pt x="688578" y="32480"/>
                  </a:lnTo>
                  <a:lnTo>
                    <a:pt x="694632" y="36587"/>
                  </a:lnTo>
                  <a:lnTo>
                    <a:pt x="702056" y="38100"/>
                  </a:lnTo>
                  <a:lnTo>
                    <a:pt x="763775" y="38100"/>
                  </a:lnTo>
                  <a:lnTo>
                    <a:pt x="824738" y="2540"/>
                  </a:lnTo>
                  <a:lnTo>
                    <a:pt x="865590" y="2540"/>
                  </a:lnTo>
                  <a:lnTo>
                    <a:pt x="867028" y="0"/>
                  </a:lnTo>
                  <a:close/>
                </a:path>
                <a:path w="867410" h="516889">
                  <a:moveTo>
                    <a:pt x="828884" y="9652"/>
                  </a:moveTo>
                  <a:lnTo>
                    <a:pt x="817752" y="9652"/>
                  </a:lnTo>
                  <a:lnTo>
                    <a:pt x="834263" y="38100"/>
                  </a:lnTo>
                  <a:lnTo>
                    <a:pt x="839343" y="38100"/>
                  </a:lnTo>
                  <a:lnTo>
                    <a:pt x="843914" y="35433"/>
                  </a:lnTo>
                  <a:lnTo>
                    <a:pt x="828884" y="965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96383" y="2421635"/>
              <a:ext cx="1403603" cy="592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9309" y="2569160"/>
              <a:ext cx="1148715" cy="379730"/>
            </a:xfrm>
            <a:custGeom>
              <a:avLst/>
              <a:gdLst/>
              <a:ahLst/>
              <a:cxnLst/>
              <a:rect l="l" t="t" r="r" b="b"/>
              <a:pathLst>
                <a:path w="1148714" h="379730">
                  <a:moveTo>
                    <a:pt x="1038693" y="52916"/>
                  </a:moveTo>
                  <a:lnTo>
                    <a:pt x="0" y="342568"/>
                  </a:lnTo>
                  <a:lnTo>
                    <a:pt x="10160" y="379271"/>
                  </a:lnTo>
                  <a:lnTo>
                    <a:pt x="1048983" y="89583"/>
                  </a:lnTo>
                  <a:lnTo>
                    <a:pt x="1075273" y="62497"/>
                  </a:lnTo>
                  <a:lnTo>
                    <a:pt x="1038693" y="52916"/>
                  </a:lnTo>
                  <a:close/>
                </a:path>
                <a:path w="1148714" h="379730">
                  <a:moveTo>
                    <a:pt x="1116667" y="33958"/>
                  </a:moveTo>
                  <a:lnTo>
                    <a:pt x="1106677" y="33958"/>
                  </a:lnTo>
                  <a:lnTo>
                    <a:pt x="1116838" y="70661"/>
                  </a:lnTo>
                  <a:lnTo>
                    <a:pt x="1048983" y="89583"/>
                  </a:lnTo>
                  <a:lnTo>
                    <a:pt x="1005839" y="134034"/>
                  </a:lnTo>
                  <a:lnTo>
                    <a:pt x="1001791" y="140366"/>
                  </a:lnTo>
                  <a:lnTo>
                    <a:pt x="1000505" y="147544"/>
                  </a:lnTo>
                  <a:lnTo>
                    <a:pt x="1001982" y="154697"/>
                  </a:lnTo>
                  <a:lnTo>
                    <a:pt x="1006220" y="160958"/>
                  </a:lnTo>
                  <a:lnTo>
                    <a:pt x="1012626" y="165006"/>
                  </a:lnTo>
                  <a:lnTo>
                    <a:pt x="1019841" y="166292"/>
                  </a:lnTo>
                  <a:lnTo>
                    <a:pt x="1027009" y="164816"/>
                  </a:lnTo>
                  <a:lnTo>
                    <a:pt x="1033272" y="160577"/>
                  </a:lnTo>
                  <a:lnTo>
                    <a:pt x="1148206" y="42213"/>
                  </a:lnTo>
                  <a:lnTo>
                    <a:pt x="1116667" y="33958"/>
                  </a:lnTo>
                  <a:close/>
                </a:path>
                <a:path w="1148714" h="379730">
                  <a:moveTo>
                    <a:pt x="1075273" y="62497"/>
                  </a:moveTo>
                  <a:lnTo>
                    <a:pt x="1048983" y="89583"/>
                  </a:lnTo>
                  <a:lnTo>
                    <a:pt x="1116382" y="70788"/>
                  </a:lnTo>
                  <a:lnTo>
                    <a:pt x="1106931" y="70788"/>
                  </a:lnTo>
                  <a:lnTo>
                    <a:pt x="1075273" y="62497"/>
                  </a:lnTo>
                  <a:close/>
                </a:path>
                <a:path w="1148714" h="379730">
                  <a:moveTo>
                    <a:pt x="1098041" y="39038"/>
                  </a:moveTo>
                  <a:lnTo>
                    <a:pt x="1075273" y="62497"/>
                  </a:lnTo>
                  <a:lnTo>
                    <a:pt x="1106931" y="70788"/>
                  </a:lnTo>
                  <a:lnTo>
                    <a:pt x="1098041" y="39038"/>
                  </a:lnTo>
                  <a:close/>
                </a:path>
                <a:path w="1148714" h="379730">
                  <a:moveTo>
                    <a:pt x="1108084" y="39038"/>
                  </a:moveTo>
                  <a:lnTo>
                    <a:pt x="1098041" y="39038"/>
                  </a:lnTo>
                  <a:lnTo>
                    <a:pt x="1106931" y="70788"/>
                  </a:lnTo>
                  <a:lnTo>
                    <a:pt x="1116382" y="70788"/>
                  </a:lnTo>
                  <a:lnTo>
                    <a:pt x="1116838" y="70661"/>
                  </a:lnTo>
                  <a:lnTo>
                    <a:pt x="1108084" y="39038"/>
                  </a:lnTo>
                  <a:close/>
                </a:path>
                <a:path w="1148714" h="379730">
                  <a:moveTo>
                    <a:pt x="1106677" y="33958"/>
                  </a:moveTo>
                  <a:lnTo>
                    <a:pt x="1038693" y="52916"/>
                  </a:lnTo>
                  <a:lnTo>
                    <a:pt x="1075273" y="62497"/>
                  </a:lnTo>
                  <a:lnTo>
                    <a:pt x="1098041" y="39038"/>
                  </a:lnTo>
                  <a:lnTo>
                    <a:pt x="1108084" y="39038"/>
                  </a:lnTo>
                  <a:lnTo>
                    <a:pt x="1106677" y="33958"/>
                  </a:lnTo>
                  <a:close/>
                </a:path>
                <a:path w="1148714" h="379730">
                  <a:moveTo>
                    <a:pt x="981025" y="0"/>
                  </a:moveTo>
                  <a:lnTo>
                    <a:pt x="974137" y="2414"/>
                  </a:lnTo>
                  <a:lnTo>
                    <a:pt x="968654" y="7235"/>
                  </a:lnTo>
                  <a:lnTo>
                    <a:pt x="965326" y="14019"/>
                  </a:lnTo>
                  <a:lnTo>
                    <a:pt x="964896" y="21562"/>
                  </a:lnTo>
                  <a:lnTo>
                    <a:pt x="967311" y="28449"/>
                  </a:lnTo>
                  <a:lnTo>
                    <a:pt x="972131" y="33932"/>
                  </a:lnTo>
                  <a:lnTo>
                    <a:pt x="978915" y="37260"/>
                  </a:lnTo>
                  <a:lnTo>
                    <a:pt x="1038693" y="52916"/>
                  </a:lnTo>
                  <a:lnTo>
                    <a:pt x="1106677" y="33958"/>
                  </a:lnTo>
                  <a:lnTo>
                    <a:pt x="1116667" y="33958"/>
                  </a:lnTo>
                  <a:lnTo>
                    <a:pt x="988567" y="430"/>
                  </a:lnTo>
                  <a:lnTo>
                    <a:pt x="98102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59147" y="1159763"/>
            <a:ext cx="4693285" cy="17894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834515">
              <a:lnSpc>
                <a:spcPct val="101000"/>
              </a:lnSpc>
              <a:spcBef>
                <a:spcPts val="85"/>
              </a:spcBef>
            </a:pP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Path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pode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ser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arquivo  no </a:t>
            </a:r>
            <a:r>
              <a:rPr sz="1600" spc="130" dirty="0">
                <a:solidFill>
                  <a:srgbClr val="7E7E7E"/>
                </a:solidFill>
                <a:latin typeface="Arial"/>
                <a:cs typeface="Arial"/>
              </a:rPr>
              <a:t>diretório 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atual,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caminho  relativo </a:t>
            </a:r>
            <a:r>
              <a:rPr sz="1600" spc="30" dirty="0">
                <a:solidFill>
                  <a:srgbClr val="7E7E7E"/>
                </a:solidFill>
                <a:latin typeface="Arial"/>
                <a:cs typeface="Arial"/>
              </a:rPr>
              <a:t>ao</a:t>
            </a:r>
            <a:r>
              <a:rPr sz="1600" spc="2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7E7E7E"/>
                </a:solidFill>
                <a:latin typeface="Arial"/>
                <a:cs typeface="Arial"/>
              </a:rPr>
              <a:t>programa</a:t>
            </a:r>
            <a:endParaRPr sz="1600">
              <a:latin typeface="Arial"/>
              <a:cs typeface="Arial"/>
            </a:endParaRPr>
          </a:p>
          <a:p>
            <a:pPr marL="1941830" marR="5080">
              <a:lnSpc>
                <a:spcPct val="100000"/>
              </a:lnSpc>
              <a:spcBef>
                <a:spcPts val="395"/>
              </a:spcBef>
            </a:pP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Path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pode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ser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arquivo, 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caminho </a:t>
            </a: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absoluto,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no  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windows </a:t>
            </a:r>
            <a:r>
              <a:rPr sz="1600" spc="-40" dirty="0">
                <a:solidFill>
                  <a:srgbClr val="7E7E7E"/>
                </a:solidFill>
                <a:latin typeface="Arial"/>
                <a:cs typeface="Arial"/>
              </a:rPr>
              <a:t>use 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caractere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de 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escape</a:t>
            </a:r>
            <a:r>
              <a:rPr sz="1600" spc="2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‘\’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3508" y="4864734"/>
            <a:ext cx="5400675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1400" b="1" spc="70" dirty="0">
                <a:latin typeface="Arial"/>
                <a:cs typeface="Arial"/>
              </a:rPr>
              <a:t>JAVA </a:t>
            </a:r>
            <a:r>
              <a:rPr sz="1400" b="1" spc="270" dirty="0">
                <a:latin typeface="Arial"/>
                <a:cs typeface="Arial"/>
              </a:rPr>
              <a:t>7 </a:t>
            </a:r>
            <a:r>
              <a:rPr sz="1400" b="1" spc="85" dirty="0">
                <a:latin typeface="Arial"/>
                <a:cs typeface="Arial"/>
              </a:rPr>
              <a:t>NIO.2</a:t>
            </a:r>
            <a:r>
              <a:rPr sz="1400" spc="85" dirty="0">
                <a:latin typeface="Arial"/>
                <a:cs typeface="Arial"/>
              </a:rPr>
              <a:t>, </a:t>
            </a:r>
            <a:r>
              <a:rPr sz="1400" spc="80" dirty="0">
                <a:latin typeface="Arial"/>
                <a:cs typeface="Arial"/>
              </a:rPr>
              <a:t>mais </a:t>
            </a:r>
            <a:r>
              <a:rPr sz="1400" spc="50" dirty="0">
                <a:latin typeface="Arial"/>
                <a:cs typeface="Arial"/>
              </a:rPr>
              <a:t>simples, </a:t>
            </a:r>
            <a:r>
              <a:rPr sz="1400" spc="100" dirty="0">
                <a:latin typeface="Arial"/>
                <a:cs typeface="Arial"/>
              </a:rPr>
              <a:t>Buffered, </a:t>
            </a:r>
            <a:r>
              <a:rPr sz="1400" spc="35" dirty="0">
                <a:latin typeface="Arial"/>
                <a:cs typeface="Arial"/>
              </a:rPr>
              <a:t>sem bloqueio  </a:t>
            </a:r>
            <a:r>
              <a:rPr sz="1400" spc="50" dirty="0">
                <a:latin typeface="Arial"/>
                <a:cs typeface="Arial"/>
              </a:rPr>
              <a:t>de </a:t>
            </a:r>
            <a:r>
              <a:rPr sz="1400" spc="15" dirty="0">
                <a:latin typeface="Arial"/>
                <a:cs typeface="Arial"/>
              </a:rPr>
              <a:t>IO. </a:t>
            </a:r>
            <a:r>
              <a:rPr sz="1400" spc="170" dirty="0">
                <a:latin typeface="Arial"/>
                <a:cs typeface="Arial"/>
              </a:rPr>
              <a:t>A </a:t>
            </a:r>
            <a:r>
              <a:rPr sz="1400" spc="-30" dirty="0">
                <a:latin typeface="Arial"/>
                <a:cs typeface="Arial"/>
              </a:rPr>
              <a:t>classe </a:t>
            </a:r>
            <a:r>
              <a:rPr sz="1400" b="1" spc="30" dirty="0">
                <a:latin typeface="Arial"/>
                <a:cs typeface="Arial"/>
              </a:rPr>
              <a:t>java.nio.Path</a:t>
            </a:r>
            <a:r>
              <a:rPr sz="1400" spc="30" dirty="0">
                <a:latin typeface="Arial"/>
                <a:cs typeface="Arial"/>
              </a:rPr>
              <a:t>, </a:t>
            </a:r>
            <a:r>
              <a:rPr sz="1400" spc="25" dirty="0">
                <a:latin typeface="Arial"/>
                <a:cs typeface="Arial"/>
              </a:rPr>
              <a:t>especifica </a:t>
            </a:r>
            <a:r>
              <a:rPr sz="1400" spc="45" dirty="0">
                <a:latin typeface="Arial"/>
                <a:cs typeface="Arial"/>
              </a:rPr>
              <a:t>a </a:t>
            </a:r>
            <a:r>
              <a:rPr sz="1400" spc="35" dirty="0">
                <a:latin typeface="Arial"/>
                <a:cs typeface="Arial"/>
              </a:rPr>
              <a:t>localização  </a:t>
            </a:r>
            <a:r>
              <a:rPr sz="1400" spc="50" dirty="0">
                <a:latin typeface="Arial"/>
                <a:cs typeface="Arial"/>
              </a:rPr>
              <a:t>de </a:t>
            </a:r>
            <a:r>
              <a:rPr sz="1400" spc="195" dirty="0">
                <a:latin typeface="Arial"/>
                <a:cs typeface="Arial"/>
              </a:rPr>
              <a:t>um </a:t>
            </a:r>
            <a:r>
              <a:rPr sz="1400" spc="85" dirty="0">
                <a:latin typeface="Arial"/>
                <a:cs typeface="Arial"/>
              </a:rPr>
              <a:t>arquivo, </a:t>
            </a:r>
            <a:r>
              <a:rPr sz="1400" spc="45" dirty="0">
                <a:latin typeface="Arial"/>
                <a:cs typeface="Arial"/>
              </a:rPr>
              <a:t>ou </a:t>
            </a:r>
            <a:r>
              <a:rPr sz="1400" spc="125" dirty="0">
                <a:latin typeface="Arial"/>
                <a:cs typeface="Arial"/>
              </a:rPr>
              <a:t>diretório, </a:t>
            </a:r>
            <a:r>
              <a:rPr sz="1400" spc="45" dirty="0">
                <a:latin typeface="Arial"/>
                <a:cs typeface="Arial"/>
              </a:rPr>
              <a:t>ou </a:t>
            </a:r>
            <a:r>
              <a:rPr sz="1400" spc="120" dirty="0">
                <a:latin typeface="Arial"/>
                <a:cs typeface="Arial"/>
              </a:rPr>
              <a:t>link</a:t>
            </a:r>
            <a:r>
              <a:rPr sz="1400" spc="305" dirty="0">
                <a:latin typeface="Arial"/>
                <a:cs typeface="Arial"/>
              </a:rPr>
              <a:t> </a:t>
            </a:r>
            <a:r>
              <a:rPr sz="1400" spc="45" dirty="0">
                <a:latin typeface="Arial"/>
                <a:cs typeface="Arial"/>
              </a:rPr>
              <a:t>simbólico.</a:t>
            </a:r>
            <a:endParaRPr sz="14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sz="1400" spc="85" dirty="0">
                <a:latin typeface="Arial"/>
                <a:cs typeface="Arial"/>
              </a:rPr>
              <a:t>Substitui</a:t>
            </a:r>
            <a:r>
              <a:rPr sz="1400" spc="2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java.io.File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4884" y="4928615"/>
            <a:ext cx="1714500" cy="171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3808476" y="3464052"/>
            <a:ext cx="1477010" cy="779145"/>
            <a:chOff x="3808476" y="3464052"/>
            <a:chExt cx="1477010" cy="779145"/>
          </a:xfrm>
        </p:grpSpPr>
        <p:sp>
          <p:nvSpPr>
            <p:cNvPr id="18" name="object 18"/>
            <p:cNvSpPr/>
            <p:nvPr/>
          </p:nvSpPr>
          <p:spPr>
            <a:xfrm>
              <a:off x="3808476" y="3464052"/>
              <a:ext cx="1476755" cy="7787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0640" y="3483864"/>
              <a:ext cx="1222375" cy="546100"/>
            </a:xfrm>
            <a:custGeom>
              <a:avLst/>
              <a:gdLst/>
              <a:ahLst/>
              <a:cxnLst/>
              <a:rect l="l" t="t" r="r" b="b"/>
              <a:pathLst>
                <a:path w="1222375" h="546100">
                  <a:moveTo>
                    <a:pt x="1114705" y="500182"/>
                  </a:moveTo>
                  <a:lnTo>
                    <a:pt x="1053338" y="508381"/>
                  </a:lnTo>
                  <a:lnTo>
                    <a:pt x="1036955" y="529717"/>
                  </a:lnTo>
                  <a:lnTo>
                    <a:pt x="1039415" y="536866"/>
                  </a:lnTo>
                  <a:lnTo>
                    <a:pt x="1044257" y="542337"/>
                  </a:lnTo>
                  <a:lnTo>
                    <a:pt x="1050813" y="545593"/>
                  </a:lnTo>
                  <a:lnTo>
                    <a:pt x="1058418" y="546100"/>
                  </a:lnTo>
                  <a:lnTo>
                    <a:pt x="1199060" y="527304"/>
                  </a:lnTo>
                  <a:lnTo>
                    <a:pt x="1179702" y="527304"/>
                  </a:lnTo>
                  <a:lnTo>
                    <a:pt x="1114705" y="500182"/>
                  </a:lnTo>
                  <a:close/>
                </a:path>
                <a:path w="1222375" h="546100">
                  <a:moveTo>
                    <a:pt x="1152130" y="495183"/>
                  </a:moveTo>
                  <a:lnTo>
                    <a:pt x="1114705" y="500182"/>
                  </a:lnTo>
                  <a:lnTo>
                    <a:pt x="1179702" y="527304"/>
                  </a:lnTo>
                  <a:lnTo>
                    <a:pt x="1182233" y="521208"/>
                  </a:lnTo>
                  <a:lnTo>
                    <a:pt x="1171829" y="521208"/>
                  </a:lnTo>
                  <a:lnTo>
                    <a:pt x="1152130" y="495183"/>
                  </a:lnTo>
                  <a:close/>
                </a:path>
                <a:path w="1222375" h="546100">
                  <a:moveTo>
                    <a:pt x="1109853" y="385318"/>
                  </a:moveTo>
                  <a:lnTo>
                    <a:pt x="1102566" y="385718"/>
                  </a:lnTo>
                  <a:lnTo>
                    <a:pt x="1095756" y="389000"/>
                  </a:lnTo>
                  <a:lnTo>
                    <a:pt x="1090677" y="394668"/>
                  </a:lnTo>
                  <a:lnTo>
                    <a:pt x="1088278" y="401573"/>
                  </a:lnTo>
                  <a:lnTo>
                    <a:pt x="1088665" y="408860"/>
                  </a:lnTo>
                  <a:lnTo>
                    <a:pt x="1091946" y="415671"/>
                  </a:lnTo>
                  <a:lnTo>
                    <a:pt x="1129280" y="464995"/>
                  </a:lnTo>
                  <a:lnTo>
                    <a:pt x="1194308" y="492125"/>
                  </a:lnTo>
                  <a:lnTo>
                    <a:pt x="1179702" y="527304"/>
                  </a:lnTo>
                  <a:lnTo>
                    <a:pt x="1199060" y="527304"/>
                  </a:lnTo>
                  <a:lnTo>
                    <a:pt x="1221867" y="524256"/>
                  </a:lnTo>
                  <a:lnTo>
                    <a:pt x="1122426" y="392684"/>
                  </a:lnTo>
                  <a:lnTo>
                    <a:pt x="1116758" y="387679"/>
                  </a:lnTo>
                  <a:lnTo>
                    <a:pt x="1109853" y="385318"/>
                  </a:lnTo>
                  <a:close/>
                </a:path>
                <a:path w="1222375" h="546100">
                  <a:moveTo>
                    <a:pt x="1184529" y="490855"/>
                  </a:moveTo>
                  <a:lnTo>
                    <a:pt x="1152130" y="495183"/>
                  </a:lnTo>
                  <a:lnTo>
                    <a:pt x="1171829" y="521208"/>
                  </a:lnTo>
                  <a:lnTo>
                    <a:pt x="1184529" y="490855"/>
                  </a:lnTo>
                  <a:close/>
                </a:path>
                <a:path w="1222375" h="546100">
                  <a:moveTo>
                    <a:pt x="1191263" y="490855"/>
                  </a:moveTo>
                  <a:lnTo>
                    <a:pt x="1184529" y="490855"/>
                  </a:lnTo>
                  <a:lnTo>
                    <a:pt x="1171829" y="521208"/>
                  </a:lnTo>
                  <a:lnTo>
                    <a:pt x="1182233" y="521208"/>
                  </a:lnTo>
                  <a:lnTo>
                    <a:pt x="1194308" y="492125"/>
                  </a:lnTo>
                  <a:lnTo>
                    <a:pt x="1191263" y="490855"/>
                  </a:lnTo>
                  <a:close/>
                </a:path>
                <a:path w="1222375" h="546100">
                  <a:moveTo>
                    <a:pt x="14732" y="0"/>
                  </a:moveTo>
                  <a:lnTo>
                    <a:pt x="0" y="35051"/>
                  </a:lnTo>
                  <a:lnTo>
                    <a:pt x="1114705" y="500182"/>
                  </a:lnTo>
                  <a:lnTo>
                    <a:pt x="1152130" y="495183"/>
                  </a:lnTo>
                  <a:lnTo>
                    <a:pt x="1129280" y="464995"/>
                  </a:lnTo>
                  <a:lnTo>
                    <a:pt x="14732" y="0"/>
                  </a:lnTo>
                  <a:close/>
                </a:path>
                <a:path w="1222375" h="546100">
                  <a:moveTo>
                    <a:pt x="1129280" y="464995"/>
                  </a:moveTo>
                  <a:lnTo>
                    <a:pt x="1152130" y="495183"/>
                  </a:lnTo>
                  <a:lnTo>
                    <a:pt x="1184529" y="490855"/>
                  </a:lnTo>
                  <a:lnTo>
                    <a:pt x="1191263" y="490855"/>
                  </a:lnTo>
                  <a:lnTo>
                    <a:pt x="1129280" y="4649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151882" y="3721353"/>
            <a:ext cx="1452880" cy="5156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Path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pode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ser 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</a:t>
            </a:r>
            <a:r>
              <a:rPr sz="1600" spc="17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diretório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14627"/>
            <a:ext cx="9144000" cy="5643880"/>
            <a:chOff x="0" y="1214627"/>
            <a:chExt cx="9144000" cy="5643880"/>
          </a:xfrm>
        </p:grpSpPr>
        <p:sp>
          <p:nvSpPr>
            <p:cNvPr id="3" name="object 3"/>
            <p:cNvSpPr/>
            <p:nvPr/>
          </p:nvSpPr>
          <p:spPr>
            <a:xfrm>
              <a:off x="571500" y="1214627"/>
              <a:ext cx="6362700" cy="471525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86328" y="1382267"/>
              <a:ext cx="2185416" cy="425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8365" y="1409699"/>
              <a:ext cx="1930400" cy="236220"/>
            </a:xfrm>
            <a:custGeom>
              <a:avLst/>
              <a:gdLst/>
              <a:ahLst/>
              <a:cxnLst/>
              <a:rect l="l" t="t" r="r" b="b"/>
              <a:pathLst>
                <a:path w="1930400" h="236219">
                  <a:moveTo>
                    <a:pt x="1820776" y="172967"/>
                  </a:moveTo>
                  <a:lnTo>
                    <a:pt x="1765300" y="200025"/>
                  </a:lnTo>
                  <a:lnTo>
                    <a:pt x="1759323" y="204674"/>
                  </a:lnTo>
                  <a:lnTo>
                    <a:pt x="1755679" y="211026"/>
                  </a:lnTo>
                  <a:lnTo>
                    <a:pt x="1754655" y="218259"/>
                  </a:lnTo>
                  <a:lnTo>
                    <a:pt x="1756537" y="225551"/>
                  </a:lnTo>
                  <a:lnTo>
                    <a:pt x="1761168" y="231528"/>
                  </a:lnTo>
                  <a:lnTo>
                    <a:pt x="1767490" y="235172"/>
                  </a:lnTo>
                  <a:lnTo>
                    <a:pt x="1774717" y="236196"/>
                  </a:lnTo>
                  <a:lnTo>
                    <a:pt x="1782064" y="234314"/>
                  </a:lnTo>
                  <a:lnTo>
                    <a:pt x="1896990" y="178180"/>
                  </a:lnTo>
                  <a:lnTo>
                    <a:pt x="1891157" y="178180"/>
                  </a:lnTo>
                  <a:lnTo>
                    <a:pt x="1820776" y="172967"/>
                  </a:lnTo>
                  <a:close/>
                </a:path>
                <a:path w="1930400" h="236219">
                  <a:moveTo>
                    <a:pt x="1854827" y="156359"/>
                  </a:moveTo>
                  <a:lnTo>
                    <a:pt x="1820776" y="172967"/>
                  </a:lnTo>
                  <a:lnTo>
                    <a:pt x="1891157" y="178180"/>
                  </a:lnTo>
                  <a:lnTo>
                    <a:pt x="1891410" y="174878"/>
                  </a:lnTo>
                  <a:lnTo>
                    <a:pt x="1881759" y="174878"/>
                  </a:lnTo>
                  <a:lnTo>
                    <a:pt x="1854827" y="156359"/>
                  </a:lnTo>
                  <a:close/>
                </a:path>
                <a:path w="1930400" h="236219">
                  <a:moveTo>
                    <a:pt x="1780063" y="65452"/>
                  </a:moveTo>
                  <a:lnTo>
                    <a:pt x="1773273" y="68149"/>
                  </a:lnTo>
                  <a:lnTo>
                    <a:pt x="1767839" y="73405"/>
                  </a:lnTo>
                  <a:lnTo>
                    <a:pt x="1764863" y="80357"/>
                  </a:lnTo>
                  <a:lnTo>
                    <a:pt x="1764792" y="87677"/>
                  </a:lnTo>
                  <a:lnTo>
                    <a:pt x="1767482" y="94497"/>
                  </a:lnTo>
                  <a:lnTo>
                    <a:pt x="1772793" y="99949"/>
                  </a:lnTo>
                  <a:lnTo>
                    <a:pt x="1823558" y="134857"/>
                  </a:lnTo>
                  <a:lnTo>
                    <a:pt x="1894077" y="140080"/>
                  </a:lnTo>
                  <a:lnTo>
                    <a:pt x="1891157" y="178180"/>
                  </a:lnTo>
                  <a:lnTo>
                    <a:pt x="1896990" y="178180"/>
                  </a:lnTo>
                  <a:lnTo>
                    <a:pt x="1930273" y="161925"/>
                  </a:lnTo>
                  <a:lnTo>
                    <a:pt x="1794383" y="68452"/>
                  </a:lnTo>
                  <a:lnTo>
                    <a:pt x="1787378" y="65494"/>
                  </a:lnTo>
                  <a:lnTo>
                    <a:pt x="1780063" y="65452"/>
                  </a:lnTo>
                  <a:close/>
                </a:path>
                <a:path w="1930400" h="236219">
                  <a:moveTo>
                    <a:pt x="1884299" y="141986"/>
                  </a:moveTo>
                  <a:lnTo>
                    <a:pt x="1854827" y="156359"/>
                  </a:lnTo>
                  <a:lnTo>
                    <a:pt x="1881759" y="174878"/>
                  </a:lnTo>
                  <a:lnTo>
                    <a:pt x="1884299" y="141986"/>
                  </a:lnTo>
                  <a:close/>
                </a:path>
                <a:path w="1930400" h="236219">
                  <a:moveTo>
                    <a:pt x="1893931" y="141986"/>
                  </a:moveTo>
                  <a:lnTo>
                    <a:pt x="1884299" y="141986"/>
                  </a:lnTo>
                  <a:lnTo>
                    <a:pt x="1881759" y="174878"/>
                  </a:lnTo>
                  <a:lnTo>
                    <a:pt x="1891410" y="174878"/>
                  </a:lnTo>
                  <a:lnTo>
                    <a:pt x="1893931" y="141986"/>
                  </a:lnTo>
                  <a:close/>
                </a:path>
                <a:path w="1930400" h="236219">
                  <a:moveTo>
                    <a:pt x="2794" y="0"/>
                  </a:moveTo>
                  <a:lnTo>
                    <a:pt x="0" y="38100"/>
                  </a:lnTo>
                  <a:lnTo>
                    <a:pt x="1820776" y="172967"/>
                  </a:lnTo>
                  <a:lnTo>
                    <a:pt x="1854827" y="156359"/>
                  </a:lnTo>
                  <a:lnTo>
                    <a:pt x="1823558" y="134857"/>
                  </a:lnTo>
                  <a:lnTo>
                    <a:pt x="2794" y="0"/>
                  </a:lnTo>
                  <a:close/>
                </a:path>
                <a:path w="1930400" h="236219">
                  <a:moveTo>
                    <a:pt x="1823558" y="134857"/>
                  </a:moveTo>
                  <a:lnTo>
                    <a:pt x="1854827" y="156359"/>
                  </a:lnTo>
                  <a:lnTo>
                    <a:pt x="1884299" y="141986"/>
                  </a:lnTo>
                  <a:lnTo>
                    <a:pt x="1893931" y="141986"/>
                  </a:lnTo>
                  <a:lnTo>
                    <a:pt x="1894077" y="140080"/>
                  </a:lnTo>
                  <a:lnTo>
                    <a:pt x="1823558" y="1348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11396" y="2247900"/>
              <a:ext cx="1545336" cy="559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3686" y="2268219"/>
              <a:ext cx="1290320" cy="355600"/>
            </a:xfrm>
            <a:custGeom>
              <a:avLst/>
              <a:gdLst/>
              <a:ahLst/>
              <a:cxnLst/>
              <a:rect l="l" t="t" r="r" b="b"/>
              <a:pathLst>
                <a:path w="1290320" h="355600">
                  <a:moveTo>
                    <a:pt x="1180380" y="299417"/>
                  </a:moveTo>
                  <a:lnTo>
                    <a:pt x="1121410" y="318262"/>
                  </a:lnTo>
                  <a:lnTo>
                    <a:pt x="1114806" y="321941"/>
                  </a:lnTo>
                  <a:lnTo>
                    <a:pt x="1110297" y="327691"/>
                  </a:lnTo>
                  <a:lnTo>
                    <a:pt x="1108265" y="334728"/>
                  </a:lnTo>
                  <a:lnTo>
                    <a:pt x="1109090" y="342264"/>
                  </a:lnTo>
                  <a:lnTo>
                    <a:pt x="1112750" y="348815"/>
                  </a:lnTo>
                  <a:lnTo>
                    <a:pt x="1118457" y="353329"/>
                  </a:lnTo>
                  <a:lnTo>
                    <a:pt x="1125450" y="355391"/>
                  </a:lnTo>
                  <a:lnTo>
                    <a:pt x="1132966" y="354583"/>
                  </a:lnTo>
                  <a:lnTo>
                    <a:pt x="1257636" y="314705"/>
                  </a:lnTo>
                  <a:lnTo>
                    <a:pt x="1249172" y="314705"/>
                  </a:lnTo>
                  <a:lnTo>
                    <a:pt x="1180380" y="299417"/>
                  </a:lnTo>
                  <a:close/>
                </a:path>
                <a:path w="1290320" h="355600">
                  <a:moveTo>
                    <a:pt x="1216323" y="287931"/>
                  </a:moveTo>
                  <a:lnTo>
                    <a:pt x="1180380" y="299417"/>
                  </a:lnTo>
                  <a:lnTo>
                    <a:pt x="1249172" y="314705"/>
                  </a:lnTo>
                  <a:lnTo>
                    <a:pt x="1250186" y="310133"/>
                  </a:lnTo>
                  <a:lnTo>
                    <a:pt x="1240282" y="310133"/>
                  </a:lnTo>
                  <a:lnTo>
                    <a:pt x="1216323" y="287931"/>
                  </a:lnTo>
                  <a:close/>
                </a:path>
                <a:path w="1290320" h="355600">
                  <a:moveTo>
                    <a:pt x="1155430" y="187166"/>
                  </a:moveTo>
                  <a:lnTo>
                    <a:pt x="1148300" y="188848"/>
                  </a:lnTo>
                  <a:lnTo>
                    <a:pt x="1142111" y="193293"/>
                  </a:lnTo>
                  <a:lnTo>
                    <a:pt x="1138199" y="199769"/>
                  </a:lnTo>
                  <a:lnTo>
                    <a:pt x="1137110" y="206994"/>
                  </a:lnTo>
                  <a:lnTo>
                    <a:pt x="1138807" y="214100"/>
                  </a:lnTo>
                  <a:lnTo>
                    <a:pt x="1143253" y="220217"/>
                  </a:lnTo>
                  <a:lnTo>
                    <a:pt x="1188548" y="262192"/>
                  </a:lnTo>
                  <a:lnTo>
                    <a:pt x="1257427" y="277494"/>
                  </a:lnTo>
                  <a:lnTo>
                    <a:pt x="1249172" y="314705"/>
                  </a:lnTo>
                  <a:lnTo>
                    <a:pt x="1257636" y="314705"/>
                  </a:lnTo>
                  <a:lnTo>
                    <a:pt x="1290192" y="304291"/>
                  </a:lnTo>
                  <a:lnTo>
                    <a:pt x="1169035" y="192277"/>
                  </a:lnTo>
                  <a:lnTo>
                    <a:pt x="1162631" y="188293"/>
                  </a:lnTo>
                  <a:lnTo>
                    <a:pt x="1155430" y="187166"/>
                  </a:lnTo>
                  <a:close/>
                </a:path>
                <a:path w="1290320" h="355600">
                  <a:moveTo>
                    <a:pt x="1247393" y="278002"/>
                  </a:moveTo>
                  <a:lnTo>
                    <a:pt x="1216323" y="287931"/>
                  </a:lnTo>
                  <a:lnTo>
                    <a:pt x="1240282" y="310133"/>
                  </a:lnTo>
                  <a:lnTo>
                    <a:pt x="1247393" y="278002"/>
                  </a:lnTo>
                  <a:close/>
                </a:path>
                <a:path w="1290320" h="355600">
                  <a:moveTo>
                    <a:pt x="1257314" y="278002"/>
                  </a:moveTo>
                  <a:lnTo>
                    <a:pt x="1247393" y="278002"/>
                  </a:lnTo>
                  <a:lnTo>
                    <a:pt x="1240282" y="310133"/>
                  </a:lnTo>
                  <a:lnTo>
                    <a:pt x="1250186" y="310133"/>
                  </a:lnTo>
                  <a:lnTo>
                    <a:pt x="1257314" y="278002"/>
                  </a:lnTo>
                  <a:close/>
                </a:path>
                <a:path w="1290320" h="355600">
                  <a:moveTo>
                    <a:pt x="8382" y="0"/>
                  </a:moveTo>
                  <a:lnTo>
                    <a:pt x="0" y="37083"/>
                  </a:lnTo>
                  <a:lnTo>
                    <a:pt x="1180380" y="299417"/>
                  </a:lnTo>
                  <a:lnTo>
                    <a:pt x="1216323" y="287931"/>
                  </a:lnTo>
                  <a:lnTo>
                    <a:pt x="1188548" y="262192"/>
                  </a:lnTo>
                  <a:lnTo>
                    <a:pt x="8382" y="0"/>
                  </a:lnTo>
                  <a:close/>
                </a:path>
                <a:path w="1290320" h="355600">
                  <a:moveTo>
                    <a:pt x="1188548" y="262192"/>
                  </a:moveTo>
                  <a:lnTo>
                    <a:pt x="1216323" y="287931"/>
                  </a:lnTo>
                  <a:lnTo>
                    <a:pt x="1247393" y="278002"/>
                  </a:lnTo>
                  <a:lnTo>
                    <a:pt x="1257314" y="278002"/>
                  </a:lnTo>
                  <a:lnTo>
                    <a:pt x="1257427" y="277494"/>
                  </a:lnTo>
                  <a:lnTo>
                    <a:pt x="1188548" y="2621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01211" y="3032760"/>
              <a:ext cx="2113788" cy="4251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44010" y="3142210"/>
              <a:ext cx="1858645" cy="171450"/>
            </a:xfrm>
            <a:custGeom>
              <a:avLst/>
              <a:gdLst/>
              <a:ahLst/>
              <a:cxnLst/>
              <a:rect l="l" t="t" r="r" b="b"/>
              <a:pathLst>
                <a:path w="1858645" h="171450">
                  <a:moveTo>
                    <a:pt x="1825063" y="62507"/>
                  </a:moveTo>
                  <a:lnTo>
                    <a:pt x="1819655" y="62507"/>
                  </a:lnTo>
                  <a:lnTo>
                    <a:pt x="1821052" y="100607"/>
                  </a:lnTo>
                  <a:lnTo>
                    <a:pt x="1750600" y="103066"/>
                  </a:lnTo>
                  <a:lnTo>
                    <a:pt x="1698243" y="136167"/>
                  </a:lnTo>
                  <a:lnTo>
                    <a:pt x="1692775" y="141362"/>
                  </a:lnTo>
                  <a:lnTo>
                    <a:pt x="1689830" y="148010"/>
                  </a:lnTo>
                  <a:lnTo>
                    <a:pt x="1689600" y="155277"/>
                  </a:lnTo>
                  <a:lnTo>
                    <a:pt x="1692275" y="162329"/>
                  </a:lnTo>
                  <a:lnTo>
                    <a:pt x="1697489" y="167852"/>
                  </a:lnTo>
                  <a:lnTo>
                    <a:pt x="1704181" y="170791"/>
                  </a:lnTo>
                  <a:lnTo>
                    <a:pt x="1711491" y="170991"/>
                  </a:lnTo>
                  <a:lnTo>
                    <a:pt x="1718564" y="168298"/>
                  </a:lnTo>
                  <a:lnTo>
                    <a:pt x="1858137" y="80287"/>
                  </a:lnTo>
                  <a:lnTo>
                    <a:pt x="1825063" y="62507"/>
                  </a:lnTo>
                  <a:close/>
                </a:path>
                <a:path w="1858645" h="171450">
                  <a:moveTo>
                    <a:pt x="1749166" y="64967"/>
                  </a:moveTo>
                  <a:lnTo>
                    <a:pt x="0" y="126007"/>
                  </a:lnTo>
                  <a:lnTo>
                    <a:pt x="1269" y="164107"/>
                  </a:lnTo>
                  <a:lnTo>
                    <a:pt x="1750600" y="103066"/>
                  </a:lnTo>
                  <a:lnTo>
                    <a:pt x="1782524" y="82882"/>
                  </a:lnTo>
                  <a:lnTo>
                    <a:pt x="1749166" y="64967"/>
                  </a:lnTo>
                  <a:close/>
                </a:path>
                <a:path w="1858645" h="171450">
                  <a:moveTo>
                    <a:pt x="1782524" y="82882"/>
                  </a:moveTo>
                  <a:lnTo>
                    <a:pt x="1750600" y="103066"/>
                  </a:lnTo>
                  <a:lnTo>
                    <a:pt x="1821052" y="100607"/>
                  </a:lnTo>
                  <a:lnTo>
                    <a:pt x="1820969" y="98321"/>
                  </a:lnTo>
                  <a:lnTo>
                    <a:pt x="1811274" y="98321"/>
                  </a:lnTo>
                  <a:lnTo>
                    <a:pt x="1782524" y="82882"/>
                  </a:lnTo>
                  <a:close/>
                </a:path>
                <a:path w="1858645" h="171450">
                  <a:moveTo>
                    <a:pt x="1810130" y="65428"/>
                  </a:moveTo>
                  <a:lnTo>
                    <a:pt x="1782524" y="82882"/>
                  </a:lnTo>
                  <a:lnTo>
                    <a:pt x="1811274" y="98321"/>
                  </a:lnTo>
                  <a:lnTo>
                    <a:pt x="1810130" y="65428"/>
                  </a:lnTo>
                  <a:close/>
                </a:path>
                <a:path w="1858645" h="171450">
                  <a:moveTo>
                    <a:pt x="1819763" y="65428"/>
                  </a:moveTo>
                  <a:lnTo>
                    <a:pt x="1810130" y="65428"/>
                  </a:lnTo>
                  <a:lnTo>
                    <a:pt x="1811274" y="98321"/>
                  </a:lnTo>
                  <a:lnTo>
                    <a:pt x="1820969" y="98321"/>
                  </a:lnTo>
                  <a:lnTo>
                    <a:pt x="1819763" y="65428"/>
                  </a:lnTo>
                  <a:close/>
                </a:path>
                <a:path w="1858645" h="171450">
                  <a:moveTo>
                    <a:pt x="1819655" y="62507"/>
                  </a:moveTo>
                  <a:lnTo>
                    <a:pt x="1749166" y="64967"/>
                  </a:lnTo>
                  <a:lnTo>
                    <a:pt x="1782524" y="82882"/>
                  </a:lnTo>
                  <a:lnTo>
                    <a:pt x="1810130" y="65428"/>
                  </a:lnTo>
                  <a:lnTo>
                    <a:pt x="1819763" y="65428"/>
                  </a:lnTo>
                  <a:lnTo>
                    <a:pt x="1819655" y="62507"/>
                  </a:lnTo>
                  <a:close/>
                </a:path>
                <a:path w="1858645" h="171450">
                  <a:moveTo>
                    <a:pt x="1705604" y="0"/>
                  </a:moveTo>
                  <a:lnTo>
                    <a:pt x="1698323" y="722"/>
                  </a:lnTo>
                  <a:lnTo>
                    <a:pt x="1691828" y="4111"/>
                  </a:lnTo>
                  <a:lnTo>
                    <a:pt x="1686940" y="9929"/>
                  </a:lnTo>
                  <a:lnTo>
                    <a:pt x="1684776" y="17172"/>
                  </a:lnTo>
                  <a:lnTo>
                    <a:pt x="1685528" y="24439"/>
                  </a:lnTo>
                  <a:lnTo>
                    <a:pt x="1688923" y="30896"/>
                  </a:lnTo>
                  <a:lnTo>
                    <a:pt x="1694688" y="35710"/>
                  </a:lnTo>
                  <a:lnTo>
                    <a:pt x="1749166" y="64967"/>
                  </a:lnTo>
                  <a:lnTo>
                    <a:pt x="1819655" y="62507"/>
                  </a:lnTo>
                  <a:lnTo>
                    <a:pt x="1825063" y="62507"/>
                  </a:lnTo>
                  <a:lnTo>
                    <a:pt x="1712849" y="2182"/>
                  </a:lnTo>
                  <a:lnTo>
                    <a:pt x="17056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40023" y="3942588"/>
              <a:ext cx="2410968" cy="6431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83330" y="4073340"/>
              <a:ext cx="2156460" cy="447675"/>
            </a:xfrm>
            <a:custGeom>
              <a:avLst/>
              <a:gdLst/>
              <a:ahLst/>
              <a:cxnLst/>
              <a:rect l="l" t="t" r="r" b="b"/>
              <a:pathLst>
                <a:path w="2156460" h="447675">
                  <a:moveTo>
                    <a:pt x="2045827" y="58491"/>
                  </a:moveTo>
                  <a:lnTo>
                    <a:pt x="0" y="409759"/>
                  </a:lnTo>
                  <a:lnTo>
                    <a:pt x="6350" y="447351"/>
                  </a:lnTo>
                  <a:lnTo>
                    <a:pt x="2052430" y="96061"/>
                  </a:lnTo>
                  <a:lnTo>
                    <a:pt x="2081353" y="71777"/>
                  </a:lnTo>
                  <a:lnTo>
                    <a:pt x="2045827" y="58491"/>
                  </a:lnTo>
                  <a:close/>
                </a:path>
                <a:path w="2156460" h="447675">
                  <a:moveTo>
                    <a:pt x="2122662" y="46539"/>
                  </a:moveTo>
                  <a:lnTo>
                    <a:pt x="2115439" y="46539"/>
                  </a:lnTo>
                  <a:lnTo>
                    <a:pt x="2121916" y="84131"/>
                  </a:lnTo>
                  <a:lnTo>
                    <a:pt x="2052430" y="96061"/>
                  </a:lnTo>
                  <a:lnTo>
                    <a:pt x="2005076" y="135820"/>
                  </a:lnTo>
                  <a:lnTo>
                    <a:pt x="2000323" y="141722"/>
                  </a:lnTo>
                  <a:lnTo>
                    <a:pt x="1998297" y="148742"/>
                  </a:lnTo>
                  <a:lnTo>
                    <a:pt x="1999057" y="156001"/>
                  </a:lnTo>
                  <a:lnTo>
                    <a:pt x="2002663" y="162617"/>
                  </a:lnTo>
                  <a:lnTo>
                    <a:pt x="2008620" y="167370"/>
                  </a:lnTo>
                  <a:lnTo>
                    <a:pt x="2015648" y="169396"/>
                  </a:lnTo>
                  <a:lnTo>
                    <a:pt x="2022915" y="168636"/>
                  </a:lnTo>
                  <a:lnTo>
                    <a:pt x="2029587" y="165030"/>
                  </a:lnTo>
                  <a:lnTo>
                    <a:pt x="2155952" y="58985"/>
                  </a:lnTo>
                  <a:lnTo>
                    <a:pt x="2122662" y="46539"/>
                  </a:lnTo>
                  <a:close/>
                </a:path>
                <a:path w="2156460" h="447675">
                  <a:moveTo>
                    <a:pt x="2081353" y="71777"/>
                  </a:moveTo>
                  <a:lnTo>
                    <a:pt x="2052430" y="96061"/>
                  </a:lnTo>
                  <a:lnTo>
                    <a:pt x="2121916" y="84131"/>
                  </a:lnTo>
                  <a:lnTo>
                    <a:pt x="2121762" y="83242"/>
                  </a:lnTo>
                  <a:lnTo>
                    <a:pt x="2112010" y="83242"/>
                  </a:lnTo>
                  <a:lnTo>
                    <a:pt x="2081353" y="71777"/>
                  </a:lnTo>
                  <a:close/>
                </a:path>
                <a:path w="2156460" h="447675">
                  <a:moveTo>
                    <a:pt x="2106422" y="50730"/>
                  </a:moveTo>
                  <a:lnTo>
                    <a:pt x="2081353" y="71777"/>
                  </a:lnTo>
                  <a:lnTo>
                    <a:pt x="2112010" y="83242"/>
                  </a:lnTo>
                  <a:lnTo>
                    <a:pt x="2106422" y="50730"/>
                  </a:lnTo>
                  <a:close/>
                </a:path>
                <a:path w="2156460" h="447675">
                  <a:moveTo>
                    <a:pt x="2116161" y="50730"/>
                  </a:moveTo>
                  <a:lnTo>
                    <a:pt x="2106422" y="50730"/>
                  </a:lnTo>
                  <a:lnTo>
                    <a:pt x="2112010" y="83242"/>
                  </a:lnTo>
                  <a:lnTo>
                    <a:pt x="2121762" y="83242"/>
                  </a:lnTo>
                  <a:lnTo>
                    <a:pt x="2116161" y="50730"/>
                  </a:lnTo>
                  <a:close/>
                </a:path>
                <a:path w="2156460" h="447675">
                  <a:moveTo>
                    <a:pt x="2115439" y="46539"/>
                  </a:moveTo>
                  <a:lnTo>
                    <a:pt x="2045827" y="58491"/>
                  </a:lnTo>
                  <a:lnTo>
                    <a:pt x="2081353" y="71777"/>
                  </a:lnTo>
                  <a:lnTo>
                    <a:pt x="2106422" y="50730"/>
                  </a:lnTo>
                  <a:lnTo>
                    <a:pt x="2116161" y="50730"/>
                  </a:lnTo>
                  <a:lnTo>
                    <a:pt x="2115439" y="46539"/>
                  </a:lnTo>
                  <a:close/>
                </a:path>
                <a:path w="2156460" h="447675">
                  <a:moveTo>
                    <a:pt x="1993901" y="0"/>
                  </a:moveTo>
                  <a:lnTo>
                    <a:pt x="1986803" y="1692"/>
                  </a:lnTo>
                  <a:lnTo>
                    <a:pt x="1980872" y="5933"/>
                  </a:lnTo>
                  <a:lnTo>
                    <a:pt x="1976882" y="12376"/>
                  </a:lnTo>
                  <a:lnTo>
                    <a:pt x="1975681" y="19813"/>
                  </a:lnTo>
                  <a:lnTo>
                    <a:pt x="1977374" y="26918"/>
                  </a:lnTo>
                  <a:lnTo>
                    <a:pt x="1981614" y="32879"/>
                  </a:lnTo>
                  <a:lnTo>
                    <a:pt x="1988058" y="36887"/>
                  </a:lnTo>
                  <a:lnTo>
                    <a:pt x="2045827" y="58491"/>
                  </a:lnTo>
                  <a:lnTo>
                    <a:pt x="2115439" y="46539"/>
                  </a:lnTo>
                  <a:lnTo>
                    <a:pt x="2122662" y="46539"/>
                  </a:lnTo>
                  <a:lnTo>
                    <a:pt x="2001393" y="1200"/>
                  </a:lnTo>
                  <a:lnTo>
                    <a:pt x="199390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0865" y="401955"/>
            <a:ext cx="776351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NIO.2 </a:t>
            </a:r>
            <a:r>
              <a:rPr dirty="0"/>
              <a:t>– I/O</a:t>
            </a:r>
            <a:r>
              <a:rPr spc="-70" dirty="0"/>
              <a:t> </a:t>
            </a:r>
            <a:r>
              <a:rPr spc="-5" dirty="0"/>
              <a:t>Streams</a:t>
            </a:r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5366130" y="1220469"/>
            <a:ext cx="3187065" cy="31407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70535">
              <a:lnSpc>
                <a:spcPct val="101000"/>
              </a:lnSpc>
              <a:spcBef>
                <a:spcPts val="85"/>
              </a:spcBef>
            </a:pP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Um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arquivo no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diretório  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atual,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caminho 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relativo </a:t>
            </a:r>
            <a:r>
              <a:rPr sz="1600" spc="25" dirty="0">
                <a:solidFill>
                  <a:srgbClr val="7E7E7E"/>
                </a:solidFill>
                <a:latin typeface="Arial"/>
                <a:cs typeface="Arial"/>
              </a:rPr>
              <a:t>ao  </a:t>
            </a:r>
            <a:r>
              <a:rPr sz="1600" spc="135" dirty="0">
                <a:solidFill>
                  <a:srgbClr val="7E7E7E"/>
                </a:solidFill>
                <a:latin typeface="Arial"/>
                <a:cs typeface="Arial"/>
              </a:rPr>
              <a:t>programa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Arial"/>
              <a:cs typeface="Arial"/>
            </a:endParaRPr>
          </a:p>
          <a:p>
            <a:pPr marL="369570" marR="5080">
              <a:lnSpc>
                <a:spcPct val="101000"/>
              </a:lnSpc>
            </a:pPr>
            <a:r>
              <a:rPr sz="1600" spc="15" dirty="0">
                <a:solidFill>
                  <a:srgbClr val="7E7E7E"/>
                </a:solidFill>
                <a:latin typeface="Arial"/>
                <a:cs typeface="Arial"/>
              </a:rPr>
              <a:t>Escreve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dados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arquivo 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texto</a:t>
            </a:r>
            <a:endParaRPr sz="1600">
              <a:latin typeface="Arial"/>
              <a:cs typeface="Arial"/>
            </a:endParaRPr>
          </a:p>
          <a:p>
            <a:pPr marL="226695" marR="890905">
              <a:lnSpc>
                <a:spcPct val="101000"/>
              </a:lnSpc>
              <a:spcBef>
                <a:spcPts val="1175"/>
              </a:spcBef>
            </a:pPr>
            <a:r>
              <a:rPr sz="1600" spc="20" dirty="0">
                <a:solidFill>
                  <a:srgbClr val="7E7E7E"/>
                </a:solidFill>
                <a:latin typeface="Arial"/>
                <a:cs typeface="Arial"/>
              </a:rPr>
              <a:t>Lê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dados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do arquivo 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como</a:t>
            </a: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bytes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50">
              <a:latin typeface="Arial"/>
              <a:cs typeface="Arial"/>
            </a:endParaRPr>
          </a:p>
          <a:p>
            <a:pPr marL="165100" marR="575310">
              <a:lnSpc>
                <a:spcPct val="101000"/>
              </a:lnSpc>
            </a:pPr>
            <a:r>
              <a:rPr sz="1600" spc="20" dirty="0">
                <a:solidFill>
                  <a:srgbClr val="7E7E7E"/>
                </a:solidFill>
                <a:latin typeface="Arial"/>
                <a:cs typeface="Arial"/>
              </a:rPr>
              <a:t>Lê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dados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do arquivo 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como </a:t>
            </a:r>
            <a:r>
              <a:rPr sz="1600" spc="70" dirty="0">
                <a:solidFill>
                  <a:srgbClr val="7E7E7E"/>
                </a:solidFill>
                <a:latin typeface="Arial"/>
                <a:cs typeface="Arial"/>
              </a:rPr>
              <a:t>caracteres</a:t>
            </a:r>
            <a:r>
              <a:rPr sz="1600" spc="28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80" dirty="0">
                <a:solidFill>
                  <a:srgbClr val="7E7E7E"/>
                </a:solidFill>
                <a:latin typeface="Arial"/>
                <a:cs typeface="Arial"/>
              </a:rPr>
              <a:t>UTF-8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24884" y="5321808"/>
            <a:ext cx="4095115" cy="512445"/>
            <a:chOff x="4024884" y="5321808"/>
            <a:chExt cx="4095115" cy="512445"/>
          </a:xfrm>
        </p:grpSpPr>
        <p:sp>
          <p:nvSpPr>
            <p:cNvPr id="15" name="object 15"/>
            <p:cNvSpPr/>
            <p:nvPr/>
          </p:nvSpPr>
          <p:spPr>
            <a:xfrm>
              <a:off x="4024884" y="5330952"/>
              <a:ext cx="4094988" cy="4328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7804" y="5321808"/>
              <a:ext cx="3086100" cy="5120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72128" y="5358384"/>
              <a:ext cx="4000500" cy="338455"/>
            </a:xfrm>
            <a:custGeom>
              <a:avLst/>
              <a:gdLst/>
              <a:ahLst/>
              <a:cxnLst/>
              <a:rect l="l" t="t" r="r" b="b"/>
              <a:pathLst>
                <a:path w="4000500" h="338454">
                  <a:moveTo>
                    <a:pt x="4000500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4000500" y="338327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072128" y="5358384"/>
            <a:ext cx="4000500" cy="338455"/>
          </a:xfrm>
          <a:prstGeom prst="rect">
            <a:avLst/>
          </a:prstGeom>
          <a:ln w="9144">
            <a:solidFill>
              <a:srgbClr val="BD4A47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1600" b="1" spc="-70" dirty="0">
                <a:latin typeface="Arial"/>
                <a:cs typeface="Arial"/>
              </a:rPr>
              <a:t>Use </a:t>
            </a:r>
            <a:r>
              <a:rPr sz="1600" b="1" dirty="0">
                <a:latin typeface="Arial"/>
                <a:cs typeface="Arial"/>
              </a:rPr>
              <a:t>com </a:t>
            </a:r>
            <a:r>
              <a:rPr sz="1600" b="1" spc="-20" dirty="0">
                <a:latin typeface="Arial"/>
                <a:cs typeface="Arial"/>
              </a:rPr>
              <a:t>arquivos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pequenos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72383" y="5143500"/>
            <a:ext cx="1427988" cy="1429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1224" y="1604427"/>
            <a:ext cx="3971554" cy="8670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453624" y="1816544"/>
            <a:ext cx="4749165" cy="3150235"/>
            <a:chOff x="2453624" y="1816544"/>
            <a:chExt cx="4749165" cy="3150235"/>
          </a:xfrm>
        </p:grpSpPr>
        <p:sp>
          <p:nvSpPr>
            <p:cNvPr id="4" name="object 4"/>
            <p:cNvSpPr/>
            <p:nvPr/>
          </p:nvSpPr>
          <p:spPr>
            <a:xfrm>
              <a:off x="5561026" y="1831839"/>
              <a:ext cx="1641422" cy="31348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9082" y="1829562"/>
              <a:ext cx="1536700" cy="3030220"/>
            </a:xfrm>
            <a:custGeom>
              <a:avLst/>
              <a:gdLst/>
              <a:ahLst/>
              <a:cxnLst/>
              <a:rect l="l" t="t" r="r" b="b"/>
              <a:pathLst>
                <a:path w="1536700" h="3030220">
                  <a:moveTo>
                    <a:pt x="768095" y="0"/>
                  </a:moveTo>
                  <a:lnTo>
                    <a:pt x="705103" y="5021"/>
                  </a:lnTo>
                  <a:lnTo>
                    <a:pt x="643513" y="19825"/>
                  </a:lnTo>
                  <a:lnTo>
                    <a:pt x="583522" y="44023"/>
                  </a:lnTo>
                  <a:lnTo>
                    <a:pt x="525328" y="77224"/>
                  </a:lnTo>
                  <a:lnTo>
                    <a:pt x="469130" y="119038"/>
                  </a:lnTo>
                  <a:lnTo>
                    <a:pt x="415123" y="169077"/>
                  </a:lnTo>
                  <a:lnTo>
                    <a:pt x="389004" y="197058"/>
                  </a:lnTo>
                  <a:lnTo>
                    <a:pt x="363508" y="226949"/>
                  </a:lnTo>
                  <a:lnTo>
                    <a:pt x="338658" y="258701"/>
                  </a:lnTo>
                  <a:lnTo>
                    <a:pt x="314480" y="292266"/>
                  </a:lnTo>
                  <a:lnTo>
                    <a:pt x="290998" y="327594"/>
                  </a:lnTo>
                  <a:lnTo>
                    <a:pt x="268238" y="364638"/>
                  </a:lnTo>
                  <a:lnTo>
                    <a:pt x="246224" y="403347"/>
                  </a:lnTo>
                  <a:lnTo>
                    <a:pt x="224980" y="443674"/>
                  </a:lnTo>
                  <a:lnTo>
                    <a:pt x="204532" y="485570"/>
                  </a:lnTo>
                  <a:lnTo>
                    <a:pt x="184903" y="528985"/>
                  </a:lnTo>
                  <a:lnTo>
                    <a:pt x="166120" y="573872"/>
                  </a:lnTo>
                  <a:lnTo>
                    <a:pt x="148205" y="620182"/>
                  </a:lnTo>
                  <a:lnTo>
                    <a:pt x="131186" y="667866"/>
                  </a:lnTo>
                  <a:lnTo>
                    <a:pt x="115085" y="716874"/>
                  </a:lnTo>
                  <a:lnTo>
                    <a:pt x="99927" y="767160"/>
                  </a:lnTo>
                  <a:lnTo>
                    <a:pt x="85738" y="818672"/>
                  </a:lnTo>
                  <a:lnTo>
                    <a:pt x="72542" y="871364"/>
                  </a:lnTo>
                  <a:lnTo>
                    <a:pt x="60364" y="925187"/>
                  </a:lnTo>
                  <a:lnTo>
                    <a:pt x="49229" y="980090"/>
                  </a:lnTo>
                  <a:lnTo>
                    <a:pt x="39160" y="1036027"/>
                  </a:lnTo>
                  <a:lnTo>
                    <a:pt x="30184" y="1092948"/>
                  </a:lnTo>
                  <a:lnTo>
                    <a:pt x="22324" y="1150804"/>
                  </a:lnTo>
                  <a:lnTo>
                    <a:pt x="15606" y="1209547"/>
                  </a:lnTo>
                  <a:lnTo>
                    <a:pt x="10053" y="1269127"/>
                  </a:lnTo>
                  <a:lnTo>
                    <a:pt x="5692" y="1329497"/>
                  </a:lnTo>
                  <a:lnTo>
                    <a:pt x="2546" y="1390608"/>
                  </a:lnTo>
                  <a:lnTo>
                    <a:pt x="640" y="1452410"/>
                  </a:lnTo>
                  <a:lnTo>
                    <a:pt x="0" y="1514855"/>
                  </a:lnTo>
                  <a:lnTo>
                    <a:pt x="640" y="1577301"/>
                  </a:lnTo>
                  <a:lnTo>
                    <a:pt x="2546" y="1639103"/>
                  </a:lnTo>
                  <a:lnTo>
                    <a:pt x="5692" y="1700214"/>
                  </a:lnTo>
                  <a:lnTo>
                    <a:pt x="10053" y="1760584"/>
                  </a:lnTo>
                  <a:lnTo>
                    <a:pt x="15606" y="1820164"/>
                  </a:lnTo>
                  <a:lnTo>
                    <a:pt x="22324" y="1878907"/>
                  </a:lnTo>
                  <a:lnTo>
                    <a:pt x="30184" y="1936763"/>
                  </a:lnTo>
                  <a:lnTo>
                    <a:pt x="39160" y="1993684"/>
                  </a:lnTo>
                  <a:lnTo>
                    <a:pt x="49229" y="2049621"/>
                  </a:lnTo>
                  <a:lnTo>
                    <a:pt x="60364" y="2104524"/>
                  </a:lnTo>
                  <a:lnTo>
                    <a:pt x="72542" y="2158347"/>
                  </a:lnTo>
                  <a:lnTo>
                    <a:pt x="85738" y="2211039"/>
                  </a:lnTo>
                  <a:lnTo>
                    <a:pt x="99927" y="2262551"/>
                  </a:lnTo>
                  <a:lnTo>
                    <a:pt x="115085" y="2312837"/>
                  </a:lnTo>
                  <a:lnTo>
                    <a:pt x="131186" y="2361845"/>
                  </a:lnTo>
                  <a:lnTo>
                    <a:pt x="148205" y="2409529"/>
                  </a:lnTo>
                  <a:lnTo>
                    <a:pt x="166120" y="2455839"/>
                  </a:lnTo>
                  <a:lnTo>
                    <a:pt x="184903" y="2500726"/>
                  </a:lnTo>
                  <a:lnTo>
                    <a:pt x="204532" y="2544141"/>
                  </a:lnTo>
                  <a:lnTo>
                    <a:pt x="224980" y="2586037"/>
                  </a:lnTo>
                  <a:lnTo>
                    <a:pt x="246224" y="2626364"/>
                  </a:lnTo>
                  <a:lnTo>
                    <a:pt x="268238" y="2665073"/>
                  </a:lnTo>
                  <a:lnTo>
                    <a:pt x="290998" y="2702117"/>
                  </a:lnTo>
                  <a:lnTo>
                    <a:pt x="314480" y="2737445"/>
                  </a:lnTo>
                  <a:lnTo>
                    <a:pt x="338658" y="2771010"/>
                  </a:lnTo>
                  <a:lnTo>
                    <a:pt x="363508" y="2802762"/>
                  </a:lnTo>
                  <a:lnTo>
                    <a:pt x="389004" y="2832653"/>
                  </a:lnTo>
                  <a:lnTo>
                    <a:pt x="415123" y="2860634"/>
                  </a:lnTo>
                  <a:lnTo>
                    <a:pt x="469130" y="2910673"/>
                  </a:lnTo>
                  <a:lnTo>
                    <a:pt x="525328" y="2952487"/>
                  </a:lnTo>
                  <a:lnTo>
                    <a:pt x="583522" y="2985688"/>
                  </a:lnTo>
                  <a:lnTo>
                    <a:pt x="643513" y="3009886"/>
                  </a:lnTo>
                  <a:lnTo>
                    <a:pt x="705103" y="3024690"/>
                  </a:lnTo>
                  <a:lnTo>
                    <a:pt x="768095" y="3029712"/>
                  </a:lnTo>
                  <a:lnTo>
                    <a:pt x="799754" y="3028448"/>
                  </a:lnTo>
                  <a:lnTo>
                    <a:pt x="862070" y="3018486"/>
                  </a:lnTo>
                  <a:lnTo>
                    <a:pt x="922886" y="2998937"/>
                  </a:lnTo>
                  <a:lnTo>
                    <a:pt x="982003" y="2970189"/>
                  </a:lnTo>
                  <a:lnTo>
                    <a:pt x="1039224" y="2932632"/>
                  </a:lnTo>
                  <a:lnTo>
                    <a:pt x="1094351" y="2886657"/>
                  </a:lnTo>
                  <a:lnTo>
                    <a:pt x="1147187" y="2832653"/>
                  </a:lnTo>
                  <a:lnTo>
                    <a:pt x="1172683" y="2802762"/>
                  </a:lnTo>
                  <a:lnTo>
                    <a:pt x="1197533" y="2771010"/>
                  </a:lnTo>
                  <a:lnTo>
                    <a:pt x="1221711" y="2737445"/>
                  </a:lnTo>
                  <a:lnTo>
                    <a:pt x="1245193" y="2702117"/>
                  </a:lnTo>
                  <a:lnTo>
                    <a:pt x="1267953" y="2665073"/>
                  </a:lnTo>
                  <a:lnTo>
                    <a:pt x="1289967" y="2626364"/>
                  </a:lnTo>
                  <a:lnTo>
                    <a:pt x="1311211" y="2586037"/>
                  </a:lnTo>
                  <a:lnTo>
                    <a:pt x="1331659" y="2544141"/>
                  </a:lnTo>
                  <a:lnTo>
                    <a:pt x="1351288" y="2500726"/>
                  </a:lnTo>
                  <a:lnTo>
                    <a:pt x="1370071" y="2455839"/>
                  </a:lnTo>
                  <a:lnTo>
                    <a:pt x="1387986" y="2409529"/>
                  </a:lnTo>
                  <a:lnTo>
                    <a:pt x="1405005" y="2361845"/>
                  </a:lnTo>
                  <a:lnTo>
                    <a:pt x="1421106" y="2312837"/>
                  </a:lnTo>
                  <a:lnTo>
                    <a:pt x="1436264" y="2262551"/>
                  </a:lnTo>
                  <a:lnTo>
                    <a:pt x="1450453" y="2211039"/>
                  </a:lnTo>
                  <a:lnTo>
                    <a:pt x="1463649" y="2158347"/>
                  </a:lnTo>
                  <a:lnTo>
                    <a:pt x="1475827" y="2104524"/>
                  </a:lnTo>
                  <a:lnTo>
                    <a:pt x="1486962" y="2049621"/>
                  </a:lnTo>
                  <a:lnTo>
                    <a:pt x="1497031" y="1993684"/>
                  </a:lnTo>
                  <a:lnTo>
                    <a:pt x="1506007" y="1936763"/>
                  </a:lnTo>
                  <a:lnTo>
                    <a:pt x="1513867" y="1878907"/>
                  </a:lnTo>
                  <a:lnTo>
                    <a:pt x="1520585" y="1820164"/>
                  </a:lnTo>
                  <a:lnTo>
                    <a:pt x="1526138" y="1760584"/>
                  </a:lnTo>
                  <a:lnTo>
                    <a:pt x="1530499" y="1700214"/>
                  </a:lnTo>
                  <a:lnTo>
                    <a:pt x="1533645" y="1639103"/>
                  </a:lnTo>
                  <a:lnTo>
                    <a:pt x="1535551" y="1577301"/>
                  </a:lnTo>
                  <a:lnTo>
                    <a:pt x="1536191" y="1514855"/>
                  </a:lnTo>
                  <a:lnTo>
                    <a:pt x="1535551" y="1452410"/>
                  </a:lnTo>
                  <a:lnTo>
                    <a:pt x="1533645" y="1390608"/>
                  </a:lnTo>
                  <a:lnTo>
                    <a:pt x="1530499" y="1329497"/>
                  </a:lnTo>
                  <a:lnTo>
                    <a:pt x="1526138" y="1269127"/>
                  </a:lnTo>
                  <a:lnTo>
                    <a:pt x="1520585" y="1209547"/>
                  </a:lnTo>
                  <a:lnTo>
                    <a:pt x="1513867" y="1150804"/>
                  </a:lnTo>
                  <a:lnTo>
                    <a:pt x="1506007" y="1092948"/>
                  </a:lnTo>
                  <a:lnTo>
                    <a:pt x="1497031" y="1036027"/>
                  </a:lnTo>
                  <a:lnTo>
                    <a:pt x="1486962" y="980090"/>
                  </a:lnTo>
                  <a:lnTo>
                    <a:pt x="1475827" y="925187"/>
                  </a:lnTo>
                  <a:lnTo>
                    <a:pt x="1463649" y="871364"/>
                  </a:lnTo>
                  <a:lnTo>
                    <a:pt x="1450453" y="818672"/>
                  </a:lnTo>
                  <a:lnTo>
                    <a:pt x="1436264" y="767160"/>
                  </a:lnTo>
                  <a:lnTo>
                    <a:pt x="1421106" y="716874"/>
                  </a:lnTo>
                  <a:lnTo>
                    <a:pt x="1405005" y="667866"/>
                  </a:lnTo>
                  <a:lnTo>
                    <a:pt x="1387986" y="620182"/>
                  </a:lnTo>
                  <a:lnTo>
                    <a:pt x="1370071" y="573872"/>
                  </a:lnTo>
                  <a:lnTo>
                    <a:pt x="1351288" y="528985"/>
                  </a:lnTo>
                  <a:lnTo>
                    <a:pt x="1331659" y="485570"/>
                  </a:lnTo>
                  <a:lnTo>
                    <a:pt x="1311211" y="443674"/>
                  </a:lnTo>
                  <a:lnTo>
                    <a:pt x="1289967" y="403347"/>
                  </a:lnTo>
                  <a:lnTo>
                    <a:pt x="1267953" y="364638"/>
                  </a:lnTo>
                  <a:lnTo>
                    <a:pt x="1245193" y="327594"/>
                  </a:lnTo>
                  <a:lnTo>
                    <a:pt x="1221711" y="292266"/>
                  </a:lnTo>
                  <a:lnTo>
                    <a:pt x="1197533" y="258701"/>
                  </a:lnTo>
                  <a:lnTo>
                    <a:pt x="1172683" y="226949"/>
                  </a:lnTo>
                  <a:lnTo>
                    <a:pt x="1147187" y="197058"/>
                  </a:lnTo>
                  <a:lnTo>
                    <a:pt x="1121068" y="169077"/>
                  </a:lnTo>
                  <a:lnTo>
                    <a:pt x="1067061" y="119038"/>
                  </a:lnTo>
                  <a:lnTo>
                    <a:pt x="1010863" y="77224"/>
                  </a:lnTo>
                  <a:lnTo>
                    <a:pt x="952669" y="44023"/>
                  </a:lnTo>
                  <a:lnTo>
                    <a:pt x="892678" y="19825"/>
                  </a:lnTo>
                  <a:lnTo>
                    <a:pt x="831088" y="5021"/>
                  </a:lnTo>
                  <a:lnTo>
                    <a:pt x="768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9082" y="1829562"/>
              <a:ext cx="1536700" cy="3030220"/>
            </a:xfrm>
            <a:custGeom>
              <a:avLst/>
              <a:gdLst/>
              <a:ahLst/>
              <a:cxnLst/>
              <a:rect l="l" t="t" r="r" b="b"/>
              <a:pathLst>
                <a:path w="1536700" h="3030220">
                  <a:moveTo>
                    <a:pt x="768095" y="0"/>
                  </a:moveTo>
                  <a:lnTo>
                    <a:pt x="831088" y="5021"/>
                  </a:lnTo>
                  <a:lnTo>
                    <a:pt x="892678" y="19825"/>
                  </a:lnTo>
                  <a:lnTo>
                    <a:pt x="952669" y="44023"/>
                  </a:lnTo>
                  <a:lnTo>
                    <a:pt x="1010863" y="77224"/>
                  </a:lnTo>
                  <a:lnTo>
                    <a:pt x="1067061" y="119038"/>
                  </a:lnTo>
                  <a:lnTo>
                    <a:pt x="1121068" y="169077"/>
                  </a:lnTo>
                  <a:lnTo>
                    <a:pt x="1147187" y="197058"/>
                  </a:lnTo>
                  <a:lnTo>
                    <a:pt x="1172683" y="226949"/>
                  </a:lnTo>
                  <a:lnTo>
                    <a:pt x="1197533" y="258701"/>
                  </a:lnTo>
                  <a:lnTo>
                    <a:pt x="1221711" y="292266"/>
                  </a:lnTo>
                  <a:lnTo>
                    <a:pt x="1245193" y="327594"/>
                  </a:lnTo>
                  <a:lnTo>
                    <a:pt x="1267953" y="364638"/>
                  </a:lnTo>
                  <a:lnTo>
                    <a:pt x="1289967" y="403347"/>
                  </a:lnTo>
                  <a:lnTo>
                    <a:pt x="1311211" y="443674"/>
                  </a:lnTo>
                  <a:lnTo>
                    <a:pt x="1331659" y="485570"/>
                  </a:lnTo>
                  <a:lnTo>
                    <a:pt x="1351288" y="528985"/>
                  </a:lnTo>
                  <a:lnTo>
                    <a:pt x="1370071" y="573872"/>
                  </a:lnTo>
                  <a:lnTo>
                    <a:pt x="1387986" y="620182"/>
                  </a:lnTo>
                  <a:lnTo>
                    <a:pt x="1405005" y="667866"/>
                  </a:lnTo>
                  <a:lnTo>
                    <a:pt x="1421106" y="716874"/>
                  </a:lnTo>
                  <a:lnTo>
                    <a:pt x="1436264" y="767160"/>
                  </a:lnTo>
                  <a:lnTo>
                    <a:pt x="1450453" y="818672"/>
                  </a:lnTo>
                  <a:lnTo>
                    <a:pt x="1463649" y="871364"/>
                  </a:lnTo>
                  <a:lnTo>
                    <a:pt x="1475827" y="925187"/>
                  </a:lnTo>
                  <a:lnTo>
                    <a:pt x="1486962" y="980090"/>
                  </a:lnTo>
                  <a:lnTo>
                    <a:pt x="1497031" y="1036027"/>
                  </a:lnTo>
                  <a:lnTo>
                    <a:pt x="1506007" y="1092948"/>
                  </a:lnTo>
                  <a:lnTo>
                    <a:pt x="1513867" y="1150804"/>
                  </a:lnTo>
                  <a:lnTo>
                    <a:pt x="1520585" y="1209547"/>
                  </a:lnTo>
                  <a:lnTo>
                    <a:pt x="1526138" y="1269127"/>
                  </a:lnTo>
                  <a:lnTo>
                    <a:pt x="1530499" y="1329497"/>
                  </a:lnTo>
                  <a:lnTo>
                    <a:pt x="1533645" y="1390608"/>
                  </a:lnTo>
                  <a:lnTo>
                    <a:pt x="1535551" y="1452410"/>
                  </a:lnTo>
                  <a:lnTo>
                    <a:pt x="1536191" y="1514855"/>
                  </a:lnTo>
                  <a:lnTo>
                    <a:pt x="1535551" y="1577301"/>
                  </a:lnTo>
                  <a:lnTo>
                    <a:pt x="1533645" y="1639103"/>
                  </a:lnTo>
                  <a:lnTo>
                    <a:pt x="1530499" y="1700214"/>
                  </a:lnTo>
                  <a:lnTo>
                    <a:pt x="1526138" y="1760584"/>
                  </a:lnTo>
                  <a:lnTo>
                    <a:pt x="1520585" y="1820164"/>
                  </a:lnTo>
                  <a:lnTo>
                    <a:pt x="1513867" y="1878907"/>
                  </a:lnTo>
                  <a:lnTo>
                    <a:pt x="1506007" y="1936763"/>
                  </a:lnTo>
                  <a:lnTo>
                    <a:pt x="1497031" y="1993684"/>
                  </a:lnTo>
                  <a:lnTo>
                    <a:pt x="1486962" y="2049621"/>
                  </a:lnTo>
                  <a:lnTo>
                    <a:pt x="1475827" y="2104524"/>
                  </a:lnTo>
                  <a:lnTo>
                    <a:pt x="1463649" y="2158347"/>
                  </a:lnTo>
                  <a:lnTo>
                    <a:pt x="1450453" y="2211039"/>
                  </a:lnTo>
                  <a:lnTo>
                    <a:pt x="1436264" y="2262551"/>
                  </a:lnTo>
                  <a:lnTo>
                    <a:pt x="1421106" y="2312837"/>
                  </a:lnTo>
                  <a:lnTo>
                    <a:pt x="1405005" y="2361845"/>
                  </a:lnTo>
                  <a:lnTo>
                    <a:pt x="1387986" y="2409529"/>
                  </a:lnTo>
                  <a:lnTo>
                    <a:pt x="1370071" y="2455839"/>
                  </a:lnTo>
                  <a:lnTo>
                    <a:pt x="1351288" y="2500726"/>
                  </a:lnTo>
                  <a:lnTo>
                    <a:pt x="1331659" y="2544141"/>
                  </a:lnTo>
                  <a:lnTo>
                    <a:pt x="1311211" y="2586037"/>
                  </a:lnTo>
                  <a:lnTo>
                    <a:pt x="1289967" y="2626364"/>
                  </a:lnTo>
                  <a:lnTo>
                    <a:pt x="1267953" y="2665073"/>
                  </a:lnTo>
                  <a:lnTo>
                    <a:pt x="1245193" y="2702117"/>
                  </a:lnTo>
                  <a:lnTo>
                    <a:pt x="1221711" y="2737445"/>
                  </a:lnTo>
                  <a:lnTo>
                    <a:pt x="1197533" y="2771010"/>
                  </a:lnTo>
                  <a:lnTo>
                    <a:pt x="1172683" y="2802762"/>
                  </a:lnTo>
                  <a:lnTo>
                    <a:pt x="1147187" y="2832653"/>
                  </a:lnTo>
                  <a:lnTo>
                    <a:pt x="1121068" y="2860634"/>
                  </a:lnTo>
                  <a:lnTo>
                    <a:pt x="1067061" y="2910673"/>
                  </a:lnTo>
                  <a:lnTo>
                    <a:pt x="1010863" y="2952487"/>
                  </a:lnTo>
                  <a:lnTo>
                    <a:pt x="952669" y="2985688"/>
                  </a:lnTo>
                  <a:lnTo>
                    <a:pt x="892678" y="3009886"/>
                  </a:lnTo>
                  <a:lnTo>
                    <a:pt x="831088" y="3024690"/>
                  </a:lnTo>
                  <a:lnTo>
                    <a:pt x="768095" y="3029712"/>
                  </a:lnTo>
                  <a:lnTo>
                    <a:pt x="736437" y="3028448"/>
                  </a:lnTo>
                  <a:lnTo>
                    <a:pt x="674121" y="3018486"/>
                  </a:lnTo>
                  <a:lnTo>
                    <a:pt x="613305" y="2998937"/>
                  </a:lnTo>
                  <a:lnTo>
                    <a:pt x="554188" y="2970189"/>
                  </a:lnTo>
                  <a:lnTo>
                    <a:pt x="496967" y="2932632"/>
                  </a:lnTo>
                  <a:lnTo>
                    <a:pt x="441840" y="2886657"/>
                  </a:lnTo>
                  <a:lnTo>
                    <a:pt x="389004" y="2832653"/>
                  </a:lnTo>
                  <a:lnTo>
                    <a:pt x="363508" y="2802762"/>
                  </a:lnTo>
                  <a:lnTo>
                    <a:pt x="338658" y="2771010"/>
                  </a:lnTo>
                  <a:lnTo>
                    <a:pt x="314480" y="2737445"/>
                  </a:lnTo>
                  <a:lnTo>
                    <a:pt x="290998" y="2702117"/>
                  </a:lnTo>
                  <a:lnTo>
                    <a:pt x="268238" y="2665073"/>
                  </a:lnTo>
                  <a:lnTo>
                    <a:pt x="246224" y="2626364"/>
                  </a:lnTo>
                  <a:lnTo>
                    <a:pt x="224980" y="2586037"/>
                  </a:lnTo>
                  <a:lnTo>
                    <a:pt x="204532" y="2544141"/>
                  </a:lnTo>
                  <a:lnTo>
                    <a:pt x="184903" y="2500726"/>
                  </a:lnTo>
                  <a:lnTo>
                    <a:pt x="166120" y="2455839"/>
                  </a:lnTo>
                  <a:lnTo>
                    <a:pt x="148205" y="2409529"/>
                  </a:lnTo>
                  <a:lnTo>
                    <a:pt x="131186" y="2361845"/>
                  </a:lnTo>
                  <a:lnTo>
                    <a:pt x="115085" y="2312837"/>
                  </a:lnTo>
                  <a:lnTo>
                    <a:pt x="99927" y="2262551"/>
                  </a:lnTo>
                  <a:lnTo>
                    <a:pt x="85738" y="2211039"/>
                  </a:lnTo>
                  <a:lnTo>
                    <a:pt x="72542" y="2158347"/>
                  </a:lnTo>
                  <a:lnTo>
                    <a:pt x="60364" y="2104524"/>
                  </a:lnTo>
                  <a:lnTo>
                    <a:pt x="49229" y="2049621"/>
                  </a:lnTo>
                  <a:lnTo>
                    <a:pt x="39160" y="1993684"/>
                  </a:lnTo>
                  <a:lnTo>
                    <a:pt x="30184" y="1936763"/>
                  </a:lnTo>
                  <a:lnTo>
                    <a:pt x="22324" y="1878907"/>
                  </a:lnTo>
                  <a:lnTo>
                    <a:pt x="15606" y="1820164"/>
                  </a:lnTo>
                  <a:lnTo>
                    <a:pt x="10053" y="1760584"/>
                  </a:lnTo>
                  <a:lnTo>
                    <a:pt x="5692" y="1700214"/>
                  </a:lnTo>
                  <a:lnTo>
                    <a:pt x="2546" y="1639103"/>
                  </a:lnTo>
                  <a:lnTo>
                    <a:pt x="640" y="1577301"/>
                  </a:lnTo>
                  <a:lnTo>
                    <a:pt x="0" y="1514855"/>
                  </a:lnTo>
                  <a:lnTo>
                    <a:pt x="640" y="1452410"/>
                  </a:lnTo>
                  <a:lnTo>
                    <a:pt x="2546" y="1390608"/>
                  </a:lnTo>
                  <a:lnTo>
                    <a:pt x="5692" y="1329497"/>
                  </a:lnTo>
                  <a:lnTo>
                    <a:pt x="10053" y="1269127"/>
                  </a:lnTo>
                  <a:lnTo>
                    <a:pt x="15606" y="1209547"/>
                  </a:lnTo>
                  <a:lnTo>
                    <a:pt x="22324" y="1150804"/>
                  </a:lnTo>
                  <a:lnTo>
                    <a:pt x="30184" y="1092948"/>
                  </a:lnTo>
                  <a:lnTo>
                    <a:pt x="39160" y="1036027"/>
                  </a:lnTo>
                  <a:lnTo>
                    <a:pt x="49229" y="980090"/>
                  </a:lnTo>
                  <a:lnTo>
                    <a:pt x="60364" y="925187"/>
                  </a:lnTo>
                  <a:lnTo>
                    <a:pt x="72542" y="871364"/>
                  </a:lnTo>
                  <a:lnTo>
                    <a:pt x="85738" y="818672"/>
                  </a:lnTo>
                  <a:lnTo>
                    <a:pt x="99927" y="767160"/>
                  </a:lnTo>
                  <a:lnTo>
                    <a:pt x="115085" y="716874"/>
                  </a:lnTo>
                  <a:lnTo>
                    <a:pt x="131186" y="667866"/>
                  </a:lnTo>
                  <a:lnTo>
                    <a:pt x="148205" y="620182"/>
                  </a:lnTo>
                  <a:lnTo>
                    <a:pt x="166120" y="573872"/>
                  </a:lnTo>
                  <a:lnTo>
                    <a:pt x="184903" y="528985"/>
                  </a:lnTo>
                  <a:lnTo>
                    <a:pt x="204532" y="485570"/>
                  </a:lnTo>
                  <a:lnTo>
                    <a:pt x="224980" y="443674"/>
                  </a:lnTo>
                  <a:lnTo>
                    <a:pt x="246224" y="403347"/>
                  </a:lnTo>
                  <a:lnTo>
                    <a:pt x="268238" y="364638"/>
                  </a:lnTo>
                  <a:lnTo>
                    <a:pt x="290998" y="327594"/>
                  </a:lnTo>
                  <a:lnTo>
                    <a:pt x="314480" y="292266"/>
                  </a:lnTo>
                  <a:lnTo>
                    <a:pt x="338658" y="258701"/>
                  </a:lnTo>
                  <a:lnTo>
                    <a:pt x="363508" y="226949"/>
                  </a:lnTo>
                  <a:lnTo>
                    <a:pt x="389004" y="197058"/>
                  </a:lnTo>
                  <a:lnTo>
                    <a:pt x="415123" y="169077"/>
                  </a:lnTo>
                  <a:lnTo>
                    <a:pt x="469130" y="119038"/>
                  </a:lnTo>
                  <a:lnTo>
                    <a:pt x="525328" y="77224"/>
                  </a:lnTo>
                  <a:lnTo>
                    <a:pt x="583522" y="44023"/>
                  </a:lnTo>
                  <a:lnTo>
                    <a:pt x="643513" y="19825"/>
                  </a:lnTo>
                  <a:lnTo>
                    <a:pt x="705103" y="5021"/>
                  </a:lnTo>
                  <a:lnTo>
                    <a:pt x="768095" y="0"/>
                  </a:lnTo>
                  <a:close/>
                </a:path>
              </a:pathLst>
            </a:custGeom>
            <a:ln w="25908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01512" y="3764280"/>
              <a:ext cx="608076" cy="609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29883" y="2106168"/>
              <a:ext cx="608076" cy="608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71616" y="2857500"/>
              <a:ext cx="609599" cy="609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53624" y="2630411"/>
              <a:ext cx="1754147" cy="22479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01646" y="2628138"/>
              <a:ext cx="1649095" cy="2143125"/>
            </a:xfrm>
            <a:custGeom>
              <a:avLst/>
              <a:gdLst/>
              <a:ahLst/>
              <a:cxnLst/>
              <a:rect l="l" t="t" r="r" b="b"/>
              <a:pathLst>
                <a:path w="1649095" h="2143125">
                  <a:moveTo>
                    <a:pt x="824483" y="0"/>
                  </a:moveTo>
                  <a:lnTo>
                    <a:pt x="783338" y="1311"/>
                  </a:lnTo>
                  <a:lnTo>
                    <a:pt x="742714" y="5203"/>
                  </a:lnTo>
                  <a:lnTo>
                    <a:pt x="702660" y="11616"/>
                  </a:lnTo>
                  <a:lnTo>
                    <a:pt x="663221" y="20488"/>
                  </a:lnTo>
                  <a:lnTo>
                    <a:pt x="624446" y="31756"/>
                  </a:lnTo>
                  <a:lnTo>
                    <a:pt x="586382" y="45361"/>
                  </a:lnTo>
                  <a:lnTo>
                    <a:pt x="549075" y="61240"/>
                  </a:lnTo>
                  <a:lnTo>
                    <a:pt x="512574" y="79333"/>
                  </a:lnTo>
                  <a:lnTo>
                    <a:pt x="476926" y="99577"/>
                  </a:lnTo>
                  <a:lnTo>
                    <a:pt x="442177" y="121912"/>
                  </a:lnTo>
                  <a:lnTo>
                    <a:pt x="408375" y="146275"/>
                  </a:lnTo>
                  <a:lnTo>
                    <a:pt x="375568" y="172607"/>
                  </a:lnTo>
                  <a:lnTo>
                    <a:pt x="343802" y="200844"/>
                  </a:lnTo>
                  <a:lnTo>
                    <a:pt x="313125" y="230926"/>
                  </a:lnTo>
                  <a:lnTo>
                    <a:pt x="283584" y="262792"/>
                  </a:lnTo>
                  <a:lnTo>
                    <a:pt x="255226" y="296380"/>
                  </a:lnTo>
                  <a:lnTo>
                    <a:pt x="228099" y="331629"/>
                  </a:lnTo>
                  <a:lnTo>
                    <a:pt x="202250" y="368477"/>
                  </a:lnTo>
                  <a:lnTo>
                    <a:pt x="177726" y="406862"/>
                  </a:lnTo>
                  <a:lnTo>
                    <a:pt x="154575" y="446725"/>
                  </a:lnTo>
                  <a:lnTo>
                    <a:pt x="132843" y="488002"/>
                  </a:lnTo>
                  <a:lnTo>
                    <a:pt x="112578" y="530634"/>
                  </a:lnTo>
                  <a:lnTo>
                    <a:pt x="93827" y="574557"/>
                  </a:lnTo>
                  <a:lnTo>
                    <a:pt x="76638" y="619712"/>
                  </a:lnTo>
                  <a:lnTo>
                    <a:pt x="61058" y="666037"/>
                  </a:lnTo>
                  <a:lnTo>
                    <a:pt x="47133" y="713469"/>
                  </a:lnTo>
                  <a:lnTo>
                    <a:pt x="34912" y="761949"/>
                  </a:lnTo>
                  <a:lnTo>
                    <a:pt x="24441" y="811413"/>
                  </a:lnTo>
                  <a:lnTo>
                    <a:pt x="15768" y="861802"/>
                  </a:lnTo>
                  <a:lnTo>
                    <a:pt x="8940" y="913054"/>
                  </a:lnTo>
                  <a:lnTo>
                    <a:pt x="4005" y="965107"/>
                  </a:lnTo>
                  <a:lnTo>
                    <a:pt x="1009" y="1017900"/>
                  </a:lnTo>
                  <a:lnTo>
                    <a:pt x="0" y="1071372"/>
                  </a:lnTo>
                  <a:lnTo>
                    <a:pt x="1009" y="1124843"/>
                  </a:lnTo>
                  <a:lnTo>
                    <a:pt x="4005" y="1177636"/>
                  </a:lnTo>
                  <a:lnTo>
                    <a:pt x="8940" y="1229689"/>
                  </a:lnTo>
                  <a:lnTo>
                    <a:pt x="15768" y="1280941"/>
                  </a:lnTo>
                  <a:lnTo>
                    <a:pt x="24441" y="1331330"/>
                  </a:lnTo>
                  <a:lnTo>
                    <a:pt x="34912" y="1380794"/>
                  </a:lnTo>
                  <a:lnTo>
                    <a:pt x="47133" y="1429274"/>
                  </a:lnTo>
                  <a:lnTo>
                    <a:pt x="61058" y="1476706"/>
                  </a:lnTo>
                  <a:lnTo>
                    <a:pt x="76638" y="1523031"/>
                  </a:lnTo>
                  <a:lnTo>
                    <a:pt x="93827" y="1568186"/>
                  </a:lnTo>
                  <a:lnTo>
                    <a:pt x="112578" y="1612109"/>
                  </a:lnTo>
                  <a:lnTo>
                    <a:pt x="132843" y="1654741"/>
                  </a:lnTo>
                  <a:lnTo>
                    <a:pt x="154575" y="1696018"/>
                  </a:lnTo>
                  <a:lnTo>
                    <a:pt x="177726" y="1735881"/>
                  </a:lnTo>
                  <a:lnTo>
                    <a:pt x="202250" y="1774266"/>
                  </a:lnTo>
                  <a:lnTo>
                    <a:pt x="228099" y="1811114"/>
                  </a:lnTo>
                  <a:lnTo>
                    <a:pt x="255226" y="1846363"/>
                  </a:lnTo>
                  <a:lnTo>
                    <a:pt x="283584" y="1879951"/>
                  </a:lnTo>
                  <a:lnTo>
                    <a:pt x="313125" y="1911817"/>
                  </a:lnTo>
                  <a:lnTo>
                    <a:pt x="343802" y="1941899"/>
                  </a:lnTo>
                  <a:lnTo>
                    <a:pt x="375568" y="1970136"/>
                  </a:lnTo>
                  <a:lnTo>
                    <a:pt x="408375" y="1996468"/>
                  </a:lnTo>
                  <a:lnTo>
                    <a:pt x="442177" y="2020831"/>
                  </a:lnTo>
                  <a:lnTo>
                    <a:pt x="476926" y="2043166"/>
                  </a:lnTo>
                  <a:lnTo>
                    <a:pt x="512574" y="2063410"/>
                  </a:lnTo>
                  <a:lnTo>
                    <a:pt x="549075" y="2081503"/>
                  </a:lnTo>
                  <a:lnTo>
                    <a:pt x="586382" y="2097382"/>
                  </a:lnTo>
                  <a:lnTo>
                    <a:pt x="624446" y="2110987"/>
                  </a:lnTo>
                  <a:lnTo>
                    <a:pt x="663221" y="2122255"/>
                  </a:lnTo>
                  <a:lnTo>
                    <a:pt x="702660" y="2131127"/>
                  </a:lnTo>
                  <a:lnTo>
                    <a:pt x="742714" y="2137540"/>
                  </a:lnTo>
                  <a:lnTo>
                    <a:pt x="783338" y="2141432"/>
                  </a:lnTo>
                  <a:lnTo>
                    <a:pt x="824483" y="2142744"/>
                  </a:lnTo>
                  <a:lnTo>
                    <a:pt x="865629" y="2141432"/>
                  </a:lnTo>
                  <a:lnTo>
                    <a:pt x="906253" y="2137540"/>
                  </a:lnTo>
                  <a:lnTo>
                    <a:pt x="946307" y="2131127"/>
                  </a:lnTo>
                  <a:lnTo>
                    <a:pt x="985746" y="2122255"/>
                  </a:lnTo>
                  <a:lnTo>
                    <a:pt x="1024521" y="2110987"/>
                  </a:lnTo>
                  <a:lnTo>
                    <a:pt x="1062585" y="2097382"/>
                  </a:lnTo>
                  <a:lnTo>
                    <a:pt x="1099892" y="2081503"/>
                  </a:lnTo>
                  <a:lnTo>
                    <a:pt x="1136393" y="2063410"/>
                  </a:lnTo>
                  <a:lnTo>
                    <a:pt x="1172041" y="2043166"/>
                  </a:lnTo>
                  <a:lnTo>
                    <a:pt x="1206790" y="2020831"/>
                  </a:lnTo>
                  <a:lnTo>
                    <a:pt x="1240592" y="1996468"/>
                  </a:lnTo>
                  <a:lnTo>
                    <a:pt x="1273399" y="1970136"/>
                  </a:lnTo>
                  <a:lnTo>
                    <a:pt x="1305165" y="1941899"/>
                  </a:lnTo>
                  <a:lnTo>
                    <a:pt x="1335842" y="1911817"/>
                  </a:lnTo>
                  <a:lnTo>
                    <a:pt x="1365383" y="1879951"/>
                  </a:lnTo>
                  <a:lnTo>
                    <a:pt x="1393741" y="1846363"/>
                  </a:lnTo>
                  <a:lnTo>
                    <a:pt x="1420868" y="1811114"/>
                  </a:lnTo>
                  <a:lnTo>
                    <a:pt x="1446717" y="1774266"/>
                  </a:lnTo>
                  <a:lnTo>
                    <a:pt x="1471241" y="1735881"/>
                  </a:lnTo>
                  <a:lnTo>
                    <a:pt x="1494392" y="1696018"/>
                  </a:lnTo>
                  <a:lnTo>
                    <a:pt x="1516124" y="1654741"/>
                  </a:lnTo>
                  <a:lnTo>
                    <a:pt x="1536389" y="1612109"/>
                  </a:lnTo>
                  <a:lnTo>
                    <a:pt x="1555140" y="1568186"/>
                  </a:lnTo>
                  <a:lnTo>
                    <a:pt x="1572329" y="1523031"/>
                  </a:lnTo>
                  <a:lnTo>
                    <a:pt x="1587909" y="1476706"/>
                  </a:lnTo>
                  <a:lnTo>
                    <a:pt x="1601834" y="1429274"/>
                  </a:lnTo>
                  <a:lnTo>
                    <a:pt x="1614055" y="1380794"/>
                  </a:lnTo>
                  <a:lnTo>
                    <a:pt x="1624526" y="1331330"/>
                  </a:lnTo>
                  <a:lnTo>
                    <a:pt x="1633199" y="1280941"/>
                  </a:lnTo>
                  <a:lnTo>
                    <a:pt x="1640027" y="1229689"/>
                  </a:lnTo>
                  <a:lnTo>
                    <a:pt x="1644962" y="1177636"/>
                  </a:lnTo>
                  <a:lnTo>
                    <a:pt x="1647958" y="1124843"/>
                  </a:lnTo>
                  <a:lnTo>
                    <a:pt x="1648968" y="1071372"/>
                  </a:lnTo>
                  <a:lnTo>
                    <a:pt x="1647958" y="1017900"/>
                  </a:lnTo>
                  <a:lnTo>
                    <a:pt x="1644962" y="965107"/>
                  </a:lnTo>
                  <a:lnTo>
                    <a:pt x="1640027" y="913054"/>
                  </a:lnTo>
                  <a:lnTo>
                    <a:pt x="1633199" y="861802"/>
                  </a:lnTo>
                  <a:lnTo>
                    <a:pt x="1624526" y="811413"/>
                  </a:lnTo>
                  <a:lnTo>
                    <a:pt x="1614055" y="761949"/>
                  </a:lnTo>
                  <a:lnTo>
                    <a:pt x="1601834" y="713469"/>
                  </a:lnTo>
                  <a:lnTo>
                    <a:pt x="1587909" y="666037"/>
                  </a:lnTo>
                  <a:lnTo>
                    <a:pt x="1572329" y="619712"/>
                  </a:lnTo>
                  <a:lnTo>
                    <a:pt x="1555140" y="574557"/>
                  </a:lnTo>
                  <a:lnTo>
                    <a:pt x="1536389" y="530634"/>
                  </a:lnTo>
                  <a:lnTo>
                    <a:pt x="1516124" y="488002"/>
                  </a:lnTo>
                  <a:lnTo>
                    <a:pt x="1494392" y="446725"/>
                  </a:lnTo>
                  <a:lnTo>
                    <a:pt x="1471241" y="406862"/>
                  </a:lnTo>
                  <a:lnTo>
                    <a:pt x="1446717" y="368477"/>
                  </a:lnTo>
                  <a:lnTo>
                    <a:pt x="1420868" y="331629"/>
                  </a:lnTo>
                  <a:lnTo>
                    <a:pt x="1393741" y="296380"/>
                  </a:lnTo>
                  <a:lnTo>
                    <a:pt x="1365383" y="262792"/>
                  </a:lnTo>
                  <a:lnTo>
                    <a:pt x="1335842" y="230926"/>
                  </a:lnTo>
                  <a:lnTo>
                    <a:pt x="1305165" y="200844"/>
                  </a:lnTo>
                  <a:lnTo>
                    <a:pt x="1273399" y="172607"/>
                  </a:lnTo>
                  <a:lnTo>
                    <a:pt x="1240592" y="146275"/>
                  </a:lnTo>
                  <a:lnTo>
                    <a:pt x="1206790" y="121912"/>
                  </a:lnTo>
                  <a:lnTo>
                    <a:pt x="1172041" y="99577"/>
                  </a:lnTo>
                  <a:lnTo>
                    <a:pt x="1136393" y="79333"/>
                  </a:lnTo>
                  <a:lnTo>
                    <a:pt x="1099892" y="61240"/>
                  </a:lnTo>
                  <a:lnTo>
                    <a:pt x="1062585" y="45361"/>
                  </a:lnTo>
                  <a:lnTo>
                    <a:pt x="1024521" y="31756"/>
                  </a:lnTo>
                  <a:lnTo>
                    <a:pt x="985746" y="20488"/>
                  </a:lnTo>
                  <a:lnTo>
                    <a:pt x="946307" y="11616"/>
                  </a:lnTo>
                  <a:lnTo>
                    <a:pt x="906253" y="5203"/>
                  </a:lnTo>
                  <a:lnTo>
                    <a:pt x="865629" y="1311"/>
                  </a:lnTo>
                  <a:lnTo>
                    <a:pt x="824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01646" y="2628138"/>
              <a:ext cx="1649095" cy="2143125"/>
            </a:xfrm>
            <a:custGeom>
              <a:avLst/>
              <a:gdLst/>
              <a:ahLst/>
              <a:cxnLst/>
              <a:rect l="l" t="t" r="r" b="b"/>
              <a:pathLst>
                <a:path w="1649095" h="2143125">
                  <a:moveTo>
                    <a:pt x="824483" y="0"/>
                  </a:moveTo>
                  <a:lnTo>
                    <a:pt x="865629" y="1311"/>
                  </a:lnTo>
                  <a:lnTo>
                    <a:pt x="906253" y="5203"/>
                  </a:lnTo>
                  <a:lnTo>
                    <a:pt x="946307" y="11616"/>
                  </a:lnTo>
                  <a:lnTo>
                    <a:pt x="985746" y="20488"/>
                  </a:lnTo>
                  <a:lnTo>
                    <a:pt x="1024521" y="31756"/>
                  </a:lnTo>
                  <a:lnTo>
                    <a:pt x="1062585" y="45361"/>
                  </a:lnTo>
                  <a:lnTo>
                    <a:pt x="1099892" y="61240"/>
                  </a:lnTo>
                  <a:lnTo>
                    <a:pt x="1136393" y="79333"/>
                  </a:lnTo>
                  <a:lnTo>
                    <a:pt x="1172041" y="99577"/>
                  </a:lnTo>
                  <a:lnTo>
                    <a:pt x="1206790" y="121912"/>
                  </a:lnTo>
                  <a:lnTo>
                    <a:pt x="1240592" y="146275"/>
                  </a:lnTo>
                  <a:lnTo>
                    <a:pt x="1273399" y="172607"/>
                  </a:lnTo>
                  <a:lnTo>
                    <a:pt x="1305165" y="200844"/>
                  </a:lnTo>
                  <a:lnTo>
                    <a:pt x="1335842" y="230926"/>
                  </a:lnTo>
                  <a:lnTo>
                    <a:pt x="1365383" y="262792"/>
                  </a:lnTo>
                  <a:lnTo>
                    <a:pt x="1393741" y="296380"/>
                  </a:lnTo>
                  <a:lnTo>
                    <a:pt x="1420868" y="331629"/>
                  </a:lnTo>
                  <a:lnTo>
                    <a:pt x="1446717" y="368477"/>
                  </a:lnTo>
                  <a:lnTo>
                    <a:pt x="1471241" y="406862"/>
                  </a:lnTo>
                  <a:lnTo>
                    <a:pt x="1494392" y="446725"/>
                  </a:lnTo>
                  <a:lnTo>
                    <a:pt x="1516124" y="488002"/>
                  </a:lnTo>
                  <a:lnTo>
                    <a:pt x="1536389" y="530634"/>
                  </a:lnTo>
                  <a:lnTo>
                    <a:pt x="1555140" y="574557"/>
                  </a:lnTo>
                  <a:lnTo>
                    <a:pt x="1572329" y="619712"/>
                  </a:lnTo>
                  <a:lnTo>
                    <a:pt x="1587909" y="666037"/>
                  </a:lnTo>
                  <a:lnTo>
                    <a:pt x="1601834" y="713469"/>
                  </a:lnTo>
                  <a:lnTo>
                    <a:pt x="1614055" y="761949"/>
                  </a:lnTo>
                  <a:lnTo>
                    <a:pt x="1624526" y="811413"/>
                  </a:lnTo>
                  <a:lnTo>
                    <a:pt x="1633199" y="861802"/>
                  </a:lnTo>
                  <a:lnTo>
                    <a:pt x="1640027" y="913054"/>
                  </a:lnTo>
                  <a:lnTo>
                    <a:pt x="1644962" y="965107"/>
                  </a:lnTo>
                  <a:lnTo>
                    <a:pt x="1647958" y="1017900"/>
                  </a:lnTo>
                  <a:lnTo>
                    <a:pt x="1648968" y="1071372"/>
                  </a:lnTo>
                  <a:lnTo>
                    <a:pt x="1647958" y="1124843"/>
                  </a:lnTo>
                  <a:lnTo>
                    <a:pt x="1644962" y="1177636"/>
                  </a:lnTo>
                  <a:lnTo>
                    <a:pt x="1640027" y="1229689"/>
                  </a:lnTo>
                  <a:lnTo>
                    <a:pt x="1633199" y="1280941"/>
                  </a:lnTo>
                  <a:lnTo>
                    <a:pt x="1624526" y="1331330"/>
                  </a:lnTo>
                  <a:lnTo>
                    <a:pt x="1614055" y="1380794"/>
                  </a:lnTo>
                  <a:lnTo>
                    <a:pt x="1601834" y="1429274"/>
                  </a:lnTo>
                  <a:lnTo>
                    <a:pt x="1587909" y="1476706"/>
                  </a:lnTo>
                  <a:lnTo>
                    <a:pt x="1572329" y="1523031"/>
                  </a:lnTo>
                  <a:lnTo>
                    <a:pt x="1555140" y="1568186"/>
                  </a:lnTo>
                  <a:lnTo>
                    <a:pt x="1536389" y="1612109"/>
                  </a:lnTo>
                  <a:lnTo>
                    <a:pt x="1516124" y="1654741"/>
                  </a:lnTo>
                  <a:lnTo>
                    <a:pt x="1494392" y="1696018"/>
                  </a:lnTo>
                  <a:lnTo>
                    <a:pt x="1471241" y="1735881"/>
                  </a:lnTo>
                  <a:lnTo>
                    <a:pt x="1446717" y="1774266"/>
                  </a:lnTo>
                  <a:lnTo>
                    <a:pt x="1420868" y="1811114"/>
                  </a:lnTo>
                  <a:lnTo>
                    <a:pt x="1393741" y="1846363"/>
                  </a:lnTo>
                  <a:lnTo>
                    <a:pt x="1365383" y="1879951"/>
                  </a:lnTo>
                  <a:lnTo>
                    <a:pt x="1335842" y="1911817"/>
                  </a:lnTo>
                  <a:lnTo>
                    <a:pt x="1305165" y="1941899"/>
                  </a:lnTo>
                  <a:lnTo>
                    <a:pt x="1273399" y="1970136"/>
                  </a:lnTo>
                  <a:lnTo>
                    <a:pt x="1240592" y="1996468"/>
                  </a:lnTo>
                  <a:lnTo>
                    <a:pt x="1206790" y="2020831"/>
                  </a:lnTo>
                  <a:lnTo>
                    <a:pt x="1172041" y="2043166"/>
                  </a:lnTo>
                  <a:lnTo>
                    <a:pt x="1136393" y="2063410"/>
                  </a:lnTo>
                  <a:lnTo>
                    <a:pt x="1099892" y="2081503"/>
                  </a:lnTo>
                  <a:lnTo>
                    <a:pt x="1062585" y="2097382"/>
                  </a:lnTo>
                  <a:lnTo>
                    <a:pt x="1024521" y="2110987"/>
                  </a:lnTo>
                  <a:lnTo>
                    <a:pt x="985746" y="2122255"/>
                  </a:lnTo>
                  <a:lnTo>
                    <a:pt x="946307" y="2131127"/>
                  </a:lnTo>
                  <a:lnTo>
                    <a:pt x="906253" y="2137540"/>
                  </a:lnTo>
                  <a:lnTo>
                    <a:pt x="865629" y="2141432"/>
                  </a:lnTo>
                  <a:lnTo>
                    <a:pt x="824483" y="2142744"/>
                  </a:lnTo>
                  <a:lnTo>
                    <a:pt x="783338" y="2141432"/>
                  </a:lnTo>
                  <a:lnTo>
                    <a:pt x="742714" y="2137540"/>
                  </a:lnTo>
                  <a:lnTo>
                    <a:pt x="702660" y="2131127"/>
                  </a:lnTo>
                  <a:lnTo>
                    <a:pt x="663221" y="2122255"/>
                  </a:lnTo>
                  <a:lnTo>
                    <a:pt x="624446" y="2110987"/>
                  </a:lnTo>
                  <a:lnTo>
                    <a:pt x="586382" y="2097382"/>
                  </a:lnTo>
                  <a:lnTo>
                    <a:pt x="549075" y="2081503"/>
                  </a:lnTo>
                  <a:lnTo>
                    <a:pt x="512574" y="2063410"/>
                  </a:lnTo>
                  <a:lnTo>
                    <a:pt x="476926" y="2043166"/>
                  </a:lnTo>
                  <a:lnTo>
                    <a:pt x="442177" y="2020831"/>
                  </a:lnTo>
                  <a:lnTo>
                    <a:pt x="408375" y="1996468"/>
                  </a:lnTo>
                  <a:lnTo>
                    <a:pt x="375568" y="1970136"/>
                  </a:lnTo>
                  <a:lnTo>
                    <a:pt x="343802" y="1941899"/>
                  </a:lnTo>
                  <a:lnTo>
                    <a:pt x="313125" y="1911817"/>
                  </a:lnTo>
                  <a:lnTo>
                    <a:pt x="283584" y="1879951"/>
                  </a:lnTo>
                  <a:lnTo>
                    <a:pt x="255226" y="1846363"/>
                  </a:lnTo>
                  <a:lnTo>
                    <a:pt x="228099" y="1811114"/>
                  </a:lnTo>
                  <a:lnTo>
                    <a:pt x="202250" y="1774266"/>
                  </a:lnTo>
                  <a:lnTo>
                    <a:pt x="177726" y="1735881"/>
                  </a:lnTo>
                  <a:lnTo>
                    <a:pt x="154575" y="1696018"/>
                  </a:lnTo>
                  <a:lnTo>
                    <a:pt x="132843" y="1654741"/>
                  </a:lnTo>
                  <a:lnTo>
                    <a:pt x="112578" y="1612109"/>
                  </a:lnTo>
                  <a:lnTo>
                    <a:pt x="93827" y="1568186"/>
                  </a:lnTo>
                  <a:lnTo>
                    <a:pt x="76638" y="1523031"/>
                  </a:lnTo>
                  <a:lnTo>
                    <a:pt x="61058" y="1476706"/>
                  </a:lnTo>
                  <a:lnTo>
                    <a:pt x="47133" y="1429274"/>
                  </a:lnTo>
                  <a:lnTo>
                    <a:pt x="34912" y="1380794"/>
                  </a:lnTo>
                  <a:lnTo>
                    <a:pt x="24441" y="1331330"/>
                  </a:lnTo>
                  <a:lnTo>
                    <a:pt x="15768" y="1280941"/>
                  </a:lnTo>
                  <a:lnTo>
                    <a:pt x="8940" y="1229689"/>
                  </a:lnTo>
                  <a:lnTo>
                    <a:pt x="4005" y="1177636"/>
                  </a:lnTo>
                  <a:lnTo>
                    <a:pt x="1009" y="1124843"/>
                  </a:lnTo>
                  <a:lnTo>
                    <a:pt x="0" y="1071372"/>
                  </a:lnTo>
                  <a:lnTo>
                    <a:pt x="1009" y="1017900"/>
                  </a:lnTo>
                  <a:lnTo>
                    <a:pt x="4005" y="965107"/>
                  </a:lnTo>
                  <a:lnTo>
                    <a:pt x="8940" y="913054"/>
                  </a:lnTo>
                  <a:lnTo>
                    <a:pt x="15768" y="861802"/>
                  </a:lnTo>
                  <a:lnTo>
                    <a:pt x="24441" y="811413"/>
                  </a:lnTo>
                  <a:lnTo>
                    <a:pt x="34912" y="761949"/>
                  </a:lnTo>
                  <a:lnTo>
                    <a:pt x="47133" y="713469"/>
                  </a:lnTo>
                  <a:lnTo>
                    <a:pt x="61058" y="666037"/>
                  </a:lnTo>
                  <a:lnTo>
                    <a:pt x="76638" y="619712"/>
                  </a:lnTo>
                  <a:lnTo>
                    <a:pt x="93827" y="574557"/>
                  </a:lnTo>
                  <a:lnTo>
                    <a:pt x="112578" y="530634"/>
                  </a:lnTo>
                  <a:lnTo>
                    <a:pt x="132843" y="488002"/>
                  </a:lnTo>
                  <a:lnTo>
                    <a:pt x="154575" y="446725"/>
                  </a:lnTo>
                  <a:lnTo>
                    <a:pt x="177726" y="406862"/>
                  </a:lnTo>
                  <a:lnTo>
                    <a:pt x="202250" y="368477"/>
                  </a:lnTo>
                  <a:lnTo>
                    <a:pt x="228099" y="331629"/>
                  </a:lnTo>
                  <a:lnTo>
                    <a:pt x="255226" y="296380"/>
                  </a:lnTo>
                  <a:lnTo>
                    <a:pt x="283584" y="262792"/>
                  </a:lnTo>
                  <a:lnTo>
                    <a:pt x="313125" y="230926"/>
                  </a:lnTo>
                  <a:lnTo>
                    <a:pt x="343802" y="200844"/>
                  </a:lnTo>
                  <a:lnTo>
                    <a:pt x="375568" y="172607"/>
                  </a:lnTo>
                  <a:lnTo>
                    <a:pt x="408375" y="146275"/>
                  </a:lnTo>
                  <a:lnTo>
                    <a:pt x="442177" y="121912"/>
                  </a:lnTo>
                  <a:lnTo>
                    <a:pt x="476926" y="99577"/>
                  </a:lnTo>
                  <a:lnTo>
                    <a:pt x="512574" y="79333"/>
                  </a:lnTo>
                  <a:lnTo>
                    <a:pt x="549075" y="61240"/>
                  </a:lnTo>
                  <a:lnTo>
                    <a:pt x="586382" y="45361"/>
                  </a:lnTo>
                  <a:lnTo>
                    <a:pt x="624446" y="31756"/>
                  </a:lnTo>
                  <a:lnTo>
                    <a:pt x="663221" y="20488"/>
                  </a:lnTo>
                  <a:lnTo>
                    <a:pt x="702660" y="11616"/>
                  </a:lnTo>
                  <a:lnTo>
                    <a:pt x="742714" y="5203"/>
                  </a:lnTo>
                  <a:lnTo>
                    <a:pt x="783338" y="1311"/>
                  </a:lnTo>
                  <a:lnTo>
                    <a:pt x="824483" y="0"/>
                  </a:lnTo>
                  <a:close/>
                </a:path>
              </a:pathLst>
            </a:custGeom>
            <a:ln w="25908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9175" y="370205"/>
            <a:ext cx="618363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Interface</a:t>
            </a:r>
            <a:r>
              <a:rPr sz="4800" spc="-85" dirty="0"/>
              <a:t> </a:t>
            </a:r>
            <a:r>
              <a:rPr sz="4800" spc="-5" dirty="0"/>
              <a:t>Map</a:t>
            </a:r>
            <a:endParaRPr sz="4800"/>
          </a:p>
        </p:txBody>
      </p:sp>
      <p:sp>
        <p:nvSpPr>
          <p:cNvPr id="14" name="object 14"/>
          <p:cNvSpPr txBox="1"/>
          <p:nvPr/>
        </p:nvSpPr>
        <p:spPr>
          <a:xfrm>
            <a:off x="3143757" y="2931033"/>
            <a:ext cx="361315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[1]</a:t>
            </a:r>
            <a:endParaRPr sz="1800">
              <a:latin typeface="Carlito" panose="020F0502020204030204"/>
              <a:cs typeface="Carlito" panose="020F0502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Carlito" panose="020F0502020204030204"/>
              <a:cs typeface="Carlito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[2]</a:t>
            </a:r>
            <a:endParaRPr sz="1800">
              <a:latin typeface="Carlito" panose="020F0502020204030204"/>
              <a:cs typeface="Carlito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rlito" panose="020F0502020204030204"/>
              <a:cs typeface="Carlito" panose="020F0502020204030204"/>
            </a:endParaRPr>
          </a:p>
          <a:p>
            <a:pPr marL="83820">
              <a:lnSpc>
                <a:spcPct val="100000"/>
              </a:lnSpc>
            </a:pPr>
            <a:r>
              <a:rPr sz="1800" b="1" dirty="0">
                <a:latin typeface="Carlito" panose="020F0502020204030204"/>
                <a:cs typeface="Carlito" panose="020F0502020204030204"/>
              </a:rPr>
              <a:t>[3]</a:t>
            </a:r>
            <a:endParaRPr sz="180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7915" y="4864735"/>
            <a:ext cx="195008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Coleção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r>
              <a:rPr sz="1600" spc="-10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chaves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25011" y="2311907"/>
            <a:ext cx="2618740" cy="2011680"/>
            <a:chOff x="3525011" y="2311907"/>
            <a:chExt cx="2618740" cy="2011680"/>
          </a:xfrm>
        </p:grpSpPr>
        <p:sp>
          <p:nvSpPr>
            <p:cNvPr id="17" name="object 17"/>
            <p:cNvSpPr/>
            <p:nvPr/>
          </p:nvSpPr>
          <p:spPr>
            <a:xfrm>
              <a:off x="3525011" y="2311907"/>
              <a:ext cx="2546604" cy="8458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68445" y="2454925"/>
              <a:ext cx="2291080" cy="636905"/>
            </a:xfrm>
            <a:custGeom>
              <a:avLst/>
              <a:gdLst/>
              <a:ahLst/>
              <a:cxnLst/>
              <a:rect l="l" t="t" r="r" b="b"/>
              <a:pathLst>
                <a:path w="2291079" h="636905">
                  <a:moveTo>
                    <a:pt x="2180943" y="54446"/>
                  </a:moveTo>
                  <a:lnTo>
                    <a:pt x="0" y="599805"/>
                  </a:lnTo>
                  <a:lnTo>
                    <a:pt x="9143" y="636762"/>
                  </a:lnTo>
                  <a:lnTo>
                    <a:pt x="2190134" y="91514"/>
                  </a:lnTo>
                  <a:lnTo>
                    <a:pt x="2217312" y="65029"/>
                  </a:lnTo>
                  <a:lnTo>
                    <a:pt x="2180943" y="54446"/>
                  </a:lnTo>
                  <a:close/>
                </a:path>
                <a:path w="2291079" h="636905">
                  <a:moveTo>
                    <a:pt x="2258388" y="37322"/>
                  </a:moveTo>
                  <a:lnTo>
                    <a:pt x="2249424" y="37322"/>
                  </a:lnTo>
                  <a:lnTo>
                    <a:pt x="2258567" y="74406"/>
                  </a:lnTo>
                  <a:lnTo>
                    <a:pt x="2190134" y="91514"/>
                  </a:lnTo>
                  <a:lnTo>
                    <a:pt x="2145918" y="134604"/>
                  </a:lnTo>
                  <a:lnTo>
                    <a:pt x="2141682" y="140864"/>
                  </a:lnTo>
                  <a:lnTo>
                    <a:pt x="2140219" y="148018"/>
                  </a:lnTo>
                  <a:lnTo>
                    <a:pt x="2141543" y="155195"/>
                  </a:lnTo>
                  <a:lnTo>
                    <a:pt x="2145665" y="161528"/>
                  </a:lnTo>
                  <a:lnTo>
                    <a:pt x="2151925" y="165838"/>
                  </a:lnTo>
                  <a:lnTo>
                    <a:pt x="2159079" y="167338"/>
                  </a:lnTo>
                  <a:lnTo>
                    <a:pt x="2166256" y="166028"/>
                  </a:lnTo>
                  <a:lnTo>
                    <a:pt x="2172589" y="161909"/>
                  </a:lnTo>
                  <a:lnTo>
                    <a:pt x="2290699" y="46720"/>
                  </a:lnTo>
                  <a:lnTo>
                    <a:pt x="2258388" y="37322"/>
                  </a:lnTo>
                  <a:close/>
                </a:path>
                <a:path w="2291079" h="636905">
                  <a:moveTo>
                    <a:pt x="2217312" y="65029"/>
                  </a:moveTo>
                  <a:lnTo>
                    <a:pt x="2190134" y="91514"/>
                  </a:lnTo>
                  <a:lnTo>
                    <a:pt x="2258567" y="74406"/>
                  </a:lnTo>
                  <a:lnTo>
                    <a:pt x="2258505" y="74152"/>
                  </a:lnTo>
                  <a:lnTo>
                    <a:pt x="2248662" y="74152"/>
                  </a:lnTo>
                  <a:lnTo>
                    <a:pt x="2217312" y="65029"/>
                  </a:lnTo>
                  <a:close/>
                </a:path>
                <a:path w="2291079" h="636905">
                  <a:moveTo>
                    <a:pt x="2240661" y="42275"/>
                  </a:moveTo>
                  <a:lnTo>
                    <a:pt x="2217312" y="65029"/>
                  </a:lnTo>
                  <a:lnTo>
                    <a:pt x="2248662" y="74152"/>
                  </a:lnTo>
                  <a:lnTo>
                    <a:pt x="2240661" y="42275"/>
                  </a:lnTo>
                  <a:close/>
                </a:path>
                <a:path w="2291079" h="636905">
                  <a:moveTo>
                    <a:pt x="2250645" y="42275"/>
                  </a:moveTo>
                  <a:lnTo>
                    <a:pt x="2240661" y="42275"/>
                  </a:lnTo>
                  <a:lnTo>
                    <a:pt x="2248662" y="74152"/>
                  </a:lnTo>
                  <a:lnTo>
                    <a:pt x="2258505" y="74152"/>
                  </a:lnTo>
                  <a:lnTo>
                    <a:pt x="2250645" y="42275"/>
                  </a:lnTo>
                  <a:close/>
                </a:path>
                <a:path w="2291079" h="636905">
                  <a:moveTo>
                    <a:pt x="2249424" y="37322"/>
                  </a:moveTo>
                  <a:lnTo>
                    <a:pt x="2180943" y="54446"/>
                  </a:lnTo>
                  <a:lnTo>
                    <a:pt x="2217312" y="65029"/>
                  </a:lnTo>
                  <a:lnTo>
                    <a:pt x="2240661" y="42275"/>
                  </a:lnTo>
                  <a:lnTo>
                    <a:pt x="2250645" y="42275"/>
                  </a:lnTo>
                  <a:lnTo>
                    <a:pt x="2249424" y="37322"/>
                  </a:lnTo>
                  <a:close/>
                </a:path>
                <a:path w="2291079" h="636905">
                  <a:moveTo>
                    <a:pt x="2124708" y="0"/>
                  </a:moveTo>
                  <a:lnTo>
                    <a:pt x="2117772" y="2238"/>
                  </a:lnTo>
                  <a:lnTo>
                    <a:pt x="2112146" y="6905"/>
                  </a:lnTo>
                  <a:lnTo>
                    <a:pt x="2108580" y="13573"/>
                  </a:lnTo>
                  <a:lnTo>
                    <a:pt x="2107963" y="21139"/>
                  </a:lnTo>
                  <a:lnTo>
                    <a:pt x="2110216" y="28098"/>
                  </a:lnTo>
                  <a:lnTo>
                    <a:pt x="2114921" y="33700"/>
                  </a:lnTo>
                  <a:lnTo>
                    <a:pt x="2121662" y="37195"/>
                  </a:lnTo>
                  <a:lnTo>
                    <a:pt x="2180943" y="54446"/>
                  </a:lnTo>
                  <a:lnTo>
                    <a:pt x="2249424" y="37322"/>
                  </a:lnTo>
                  <a:lnTo>
                    <a:pt x="2258388" y="37322"/>
                  </a:lnTo>
                  <a:lnTo>
                    <a:pt x="2132203" y="619"/>
                  </a:lnTo>
                  <a:lnTo>
                    <a:pt x="212470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28059" y="3605783"/>
              <a:ext cx="2615184" cy="627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70223" y="3625849"/>
              <a:ext cx="2360295" cy="435609"/>
            </a:xfrm>
            <a:custGeom>
              <a:avLst/>
              <a:gdLst/>
              <a:ahLst/>
              <a:cxnLst/>
              <a:rect l="l" t="t" r="r" b="b"/>
              <a:pathLst>
                <a:path w="2360295" h="435610">
                  <a:moveTo>
                    <a:pt x="2250255" y="375844"/>
                  </a:moveTo>
                  <a:lnTo>
                    <a:pt x="2192909" y="398652"/>
                  </a:lnTo>
                  <a:lnTo>
                    <a:pt x="2186582" y="402808"/>
                  </a:lnTo>
                  <a:lnTo>
                    <a:pt x="2182494" y="408844"/>
                  </a:lnTo>
                  <a:lnTo>
                    <a:pt x="2180978" y="415976"/>
                  </a:lnTo>
                  <a:lnTo>
                    <a:pt x="2182367" y="423418"/>
                  </a:lnTo>
                  <a:lnTo>
                    <a:pt x="2186449" y="429764"/>
                  </a:lnTo>
                  <a:lnTo>
                    <a:pt x="2192448" y="433895"/>
                  </a:lnTo>
                  <a:lnTo>
                    <a:pt x="2199566" y="435455"/>
                  </a:lnTo>
                  <a:lnTo>
                    <a:pt x="2207005" y="434086"/>
                  </a:lnTo>
                  <a:lnTo>
                    <a:pt x="2327082" y="386333"/>
                  </a:lnTo>
                  <a:lnTo>
                    <a:pt x="2320036" y="386333"/>
                  </a:lnTo>
                  <a:lnTo>
                    <a:pt x="2250255" y="375844"/>
                  </a:lnTo>
                  <a:close/>
                </a:path>
                <a:path w="2360295" h="435610">
                  <a:moveTo>
                    <a:pt x="2285565" y="361800"/>
                  </a:moveTo>
                  <a:lnTo>
                    <a:pt x="2250255" y="375844"/>
                  </a:lnTo>
                  <a:lnTo>
                    <a:pt x="2320036" y="386333"/>
                  </a:lnTo>
                  <a:lnTo>
                    <a:pt x="2320651" y="382269"/>
                  </a:lnTo>
                  <a:lnTo>
                    <a:pt x="2311018" y="382269"/>
                  </a:lnTo>
                  <a:lnTo>
                    <a:pt x="2285565" y="361800"/>
                  </a:lnTo>
                  <a:close/>
                </a:path>
                <a:path w="2360295" h="435610">
                  <a:moveTo>
                    <a:pt x="2217753" y="265620"/>
                  </a:moveTo>
                  <a:lnTo>
                    <a:pt x="2210786" y="267747"/>
                  </a:lnTo>
                  <a:lnTo>
                    <a:pt x="2204974" y="272542"/>
                  </a:lnTo>
                  <a:lnTo>
                    <a:pt x="2201483" y="279282"/>
                  </a:lnTo>
                  <a:lnTo>
                    <a:pt x="2200862" y="286559"/>
                  </a:lnTo>
                  <a:lnTo>
                    <a:pt x="2203027" y="293526"/>
                  </a:lnTo>
                  <a:lnTo>
                    <a:pt x="2207895" y="299338"/>
                  </a:lnTo>
                  <a:lnTo>
                    <a:pt x="2256168" y="338159"/>
                  </a:lnTo>
                  <a:lnTo>
                    <a:pt x="2325751" y="348614"/>
                  </a:lnTo>
                  <a:lnTo>
                    <a:pt x="2320036" y="386333"/>
                  </a:lnTo>
                  <a:lnTo>
                    <a:pt x="2327082" y="386333"/>
                  </a:lnTo>
                  <a:lnTo>
                    <a:pt x="2360295" y="373125"/>
                  </a:lnTo>
                  <a:lnTo>
                    <a:pt x="2231771" y="269748"/>
                  </a:lnTo>
                  <a:lnTo>
                    <a:pt x="2225030" y="266255"/>
                  </a:lnTo>
                  <a:lnTo>
                    <a:pt x="2217753" y="265620"/>
                  </a:lnTo>
                  <a:close/>
                </a:path>
                <a:path w="2360295" h="435610">
                  <a:moveTo>
                    <a:pt x="2315845" y="349757"/>
                  </a:moveTo>
                  <a:lnTo>
                    <a:pt x="2285565" y="361800"/>
                  </a:lnTo>
                  <a:lnTo>
                    <a:pt x="2311018" y="382269"/>
                  </a:lnTo>
                  <a:lnTo>
                    <a:pt x="2315845" y="349757"/>
                  </a:lnTo>
                  <a:close/>
                </a:path>
                <a:path w="2360295" h="435610">
                  <a:moveTo>
                    <a:pt x="2325577" y="349757"/>
                  </a:moveTo>
                  <a:lnTo>
                    <a:pt x="2315845" y="349757"/>
                  </a:lnTo>
                  <a:lnTo>
                    <a:pt x="2311018" y="382269"/>
                  </a:lnTo>
                  <a:lnTo>
                    <a:pt x="2320651" y="382269"/>
                  </a:lnTo>
                  <a:lnTo>
                    <a:pt x="2325577" y="349757"/>
                  </a:lnTo>
                  <a:close/>
                </a:path>
                <a:path w="2360295" h="435610">
                  <a:moveTo>
                    <a:pt x="5587" y="0"/>
                  </a:moveTo>
                  <a:lnTo>
                    <a:pt x="0" y="37592"/>
                  </a:lnTo>
                  <a:lnTo>
                    <a:pt x="2250255" y="375844"/>
                  </a:lnTo>
                  <a:lnTo>
                    <a:pt x="2285565" y="361800"/>
                  </a:lnTo>
                  <a:lnTo>
                    <a:pt x="2256168" y="338159"/>
                  </a:lnTo>
                  <a:lnTo>
                    <a:pt x="5587" y="0"/>
                  </a:lnTo>
                  <a:close/>
                </a:path>
                <a:path w="2360295" h="435610">
                  <a:moveTo>
                    <a:pt x="2256168" y="338159"/>
                  </a:moveTo>
                  <a:lnTo>
                    <a:pt x="2285565" y="361800"/>
                  </a:lnTo>
                  <a:lnTo>
                    <a:pt x="2315845" y="349757"/>
                  </a:lnTo>
                  <a:lnTo>
                    <a:pt x="2325577" y="349757"/>
                  </a:lnTo>
                  <a:lnTo>
                    <a:pt x="2325751" y="348614"/>
                  </a:lnTo>
                  <a:lnTo>
                    <a:pt x="2256168" y="33815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60063" y="3025139"/>
              <a:ext cx="2581656" cy="1298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03370" y="3196462"/>
              <a:ext cx="2326640" cy="1061720"/>
            </a:xfrm>
            <a:custGeom>
              <a:avLst/>
              <a:gdLst/>
              <a:ahLst/>
              <a:cxnLst/>
              <a:rect l="l" t="t" r="r" b="b"/>
              <a:pathLst>
                <a:path w="2326640" h="1061720">
                  <a:moveTo>
                    <a:pt x="2219551" y="44746"/>
                  </a:moveTo>
                  <a:lnTo>
                    <a:pt x="0" y="1026413"/>
                  </a:lnTo>
                  <a:lnTo>
                    <a:pt x="15493" y="1061212"/>
                  </a:lnTo>
                  <a:lnTo>
                    <a:pt x="2234903" y="79552"/>
                  </a:lnTo>
                  <a:lnTo>
                    <a:pt x="2257057" y="48949"/>
                  </a:lnTo>
                  <a:lnTo>
                    <a:pt x="2219551" y="44746"/>
                  </a:lnTo>
                  <a:close/>
                </a:path>
                <a:path w="2326640" h="1061720">
                  <a:moveTo>
                    <a:pt x="2306909" y="16256"/>
                  </a:moveTo>
                  <a:lnTo>
                    <a:pt x="2283967" y="16256"/>
                  </a:lnTo>
                  <a:lnTo>
                    <a:pt x="2299334" y="51053"/>
                  </a:lnTo>
                  <a:lnTo>
                    <a:pt x="2234903" y="79552"/>
                  </a:lnTo>
                  <a:lnTo>
                    <a:pt x="2198624" y="129666"/>
                  </a:lnTo>
                  <a:lnTo>
                    <a:pt x="2195458" y="136602"/>
                  </a:lnTo>
                  <a:lnTo>
                    <a:pt x="2195210" y="143906"/>
                  </a:lnTo>
                  <a:lnTo>
                    <a:pt x="2197748" y="150758"/>
                  </a:lnTo>
                  <a:lnTo>
                    <a:pt x="2202941" y="156337"/>
                  </a:lnTo>
                  <a:lnTo>
                    <a:pt x="2209803" y="159430"/>
                  </a:lnTo>
                  <a:lnTo>
                    <a:pt x="2217070" y="159654"/>
                  </a:lnTo>
                  <a:lnTo>
                    <a:pt x="2223908" y="157140"/>
                  </a:lnTo>
                  <a:lnTo>
                    <a:pt x="2229484" y="152019"/>
                  </a:lnTo>
                  <a:lnTo>
                    <a:pt x="2326131" y="18414"/>
                  </a:lnTo>
                  <a:lnTo>
                    <a:pt x="2306909" y="16256"/>
                  </a:lnTo>
                  <a:close/>
                </a:path>
                <a:path w="2326640" h="1061720">
                  <a:moveTo>
                    <a:pt x="2257057" y="48949"/>
                  </a:moveTo>
                  <a:lnTo>
                    <a:pt x="2234903" y="79552"/>
                  </a:lnTo>
                  <a:lnTo>
                    <a:pt x="2295889" y="52577"/>
                  </a:lnTo>
                  <a:lnTo>
                    <a:pt x="2289429" y="52577"/>
                  </a:lnTo>
                  <a:lnTo>
                    <a:pt x="2257057" y="48949"/>
                  </a:lnTo>
                  <a:close/>
                </a:path>
                <a:path w="2326640" h="1061720">
                  <a:moveTo>
                    <a:pt x="2276220" y="22478"/>
                  </a:moveTo>
                  <a:lnTo>
                    <a:pt x="2257057" y="48949"/>
                  </a:lnTo>
                  <a:lnTo>
                    <a:pt x="2289429" y="52577"/>
                  </a:lnTo>
                  <a:lnTo>
                    <a:pt x="2276220" y="22478"/>
                  </a:lnTo>
                  <a:close/>
                </a:path>
                <a:path w="2326640" h="1061720">
                  <a:moveTo>
                    <a:pt x="2286716" y="22478"/>
                  </a:moveTo>
                  <a:lnTo>
                    <a:pt x="2276220" y="22478"/>
                  </a:lnTo>
                  <a:lnTo>
                    <a:pt x="2289429" y="52577"/>
                  </a:lnTo>
                  <a:lnTo>
                    <a:pt x="2295889" y="52577"/>
                  </a:lnTo>
                  <a:lnTo>
                    <a:pt x="2299334" y="51053"/>
                  </a:lnTo>
                  <a:lnTo>
                    <a:pt x="2286716" y="22478"/>
                  </a:lnTo>
                  <a:close/>
                </a:path>
                <a:path w="2326640" h="1061720">
                  <a:moveTo>
                    <a:pt x="2283967" y="16256"/>
                  </a:moveTo>
                  <a:lnTo>
                    <a:pt x="2219551" y="44746"/>
                  </a:lnTo>
                  <a:lnTo>
                    <a:pt x="2257057" y="48949"/>
                  </a:lnTo>
                  <a:lnTo>
                    <a:pt x="2276220" y="22478"/>
                  </a:lnTo>
                  <a:lnTo>
                    <a:pt x="2286716" y="22478"/>
                  </a:lnTo>
                  <a:lnTo>
                    <a:pt x="2283967" y="16256"/>
                  </a:lnTo>
                  <a:close/>
                </a:path>
                <a:path w="2326640" h="1061720">
                  <a:moveTo>
                    <a:pt x="2162175" y="0"/>
                  </a:moveTo>
                  <a:lnTo>
                    <a:pt x="2154668" y="672"/>
                  </a:lnTo>
                  <a:lnTo>
                    <a:pt x="2148220" y="4048"/>
                  </a:lnTo>
                  <a:lnTo>
                    <a:pt x="2143511" y="9590"/>
                  </a:lnTo>
                  <a:lnTo>
                    <a:pt x="2141219" y="16763"/>
                  </a:lnTo>
                  <a:lnTo>
                    <a:pt x="2141839" y="24344"/>
                  </a:lnTo>
                  <a:lnTo>
                    <a:pt x="2145220" y="30829"/>
                  </a:lnTo>
                  <a:lnTo>
                    <a:pt x="2150792" y="35552"/>
                  </a:lnTo>
                  <a:lnTo>
                    <a:pt x="2157983" y="37846"/>
                  </a:lnTo>
                  <a:lnTo>
                    <a:pt x="2219551" y="44746"/>
                  </a:lnTo>
                  <a:lnTo>
                    <a:pt x="2283967" y="16256"/>
                  </a:lnTo>
                  <a:lnTo>
                    <a:pt x="2306909" y="16256"/>
                  </a:lnTo>
                  <a:lnTo>
                    <a:pt x="21621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238115" y="4935855"/>
            <a:ext cx="221361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Coleção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r>
              <a:rPr sz="1600" spc="-1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valores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9745" y="5500370"/>
            <a:ext cx="5766435" cy="265430"/>
          </a:xfrm>
          <a:prstGeom prst="rect">
            <a:avLst/>
          </a:prstGeom>
          <a:solidFill>
            <a:srgbClr val="C3D59B"/>
          </a:solidFill>
        </p:spPr>
        <p:txBody>
          <a:bodyPr vert="horz" wrap="square" lIns="0" tIns="1968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55"/>
              </a:spcBef>
              <a:tabLst>
                <a:tab pos="2413635" algn="l"/>
              </a:tabLst>
            </a:pPr>
            <a:r>
              <a:rPr sz="1600" b="1" spc="-70" dirty="0">
                <a:latin typeface="Arial"/>
                <a:cs typeface="Arial"/>
              </a:rPr>
              <a:t>Use</a:t>
            </a:r>
            <a:r>
              <a:rPr sz="1600" b="1" spc="195" dirty="0">
                <a:latin typeface="Arial"/>
                <a:cs typeface="Arial"/>
              </a:rPr>
              <a:t> </a:t>
            </a:r>
            <a:r>
              <a:rPr sz="1600" b="1" spc="35" dirty="0">
                <a:latin typeface="Arial"/>
                <a:cs typeface="Arial"/>
              </a:rPr>
              <a:t>map.get([chave])	</a:t>
            </a:r>
            <a:r>
              <a:rPr sz="1600" b="1" spc="80" dirty="0">
                <a:latin typeface="Arial"/>
                <a:cs typeface="Arial"/>
              </a:rPr>
              <a:t>para </a:t>
            </a:r>
            <a:r>
              <a:rPr sz="1600" b="1" spc="40" dirty="0">
                <a:latin typeface="Arial"/>
                <a:cs typeface="Arial"/>
              </a:rPr>
              <a:t>recuperar</a:t>
            </a:r>
            <a:r>
              <a:rPr sz="1600" b="1" spc="32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objetos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21935"/>
            <a:ext cx="9144000" cy="2036445"/>
            <a:chOff x="0" y="4821935"/>
            <a:chExt cx="9144000" cy="2036445"/>
          </a:xfrm>
        </p:grpSpPr>
        <p:sp>
          <p:nvSpPr>
            <p:cNvPr id="3" name="object 3"/>
            <p:cNvSpPr/>
            <p:nvPr/>
          </p:nvSpPr>
          <p:spPr>
            <a:xfrm>
              <a:off x="1748025" y="4840244"/>
              <a:ext cx="5219705" cy="65985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42516" y="4821935"/>
              <a:ext cx="5029200" cy="755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86127" y="4858511"/>
              <a:ext cx="5143500" cy="584200"/>
            </a:xfrm>
            <a:custGeom>
              <a:avLst/>
              <a:gdLst/>
              <a:ahLst/>
              <a:cxnLst/>
              <a:rect l="l" t="t" r="r" b="b"/>
              <a:pathLst>
                <a:path w="5143500" h="584200">
                  <a:moveTo>
                    <a:pt x="5143500" y="0"/>
                  </a:moveTo>
                  <a:lnTo>
                    <a:pt x="0" y="0"/>
                  </a:lnTo>
                  <a:lnTo>
                    <a:pt x="0" y="583691"/>
                  </a:lnTo>
                  <a:lnTo>
                    <a:pt x="5143500" y="583691"/>
                  </a:lnTo>
                  <a:lnTo>
                    <a:pt x="51435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86127" y="4858511"/>
              <a:ext cx="5143500" cy="584200"/>
            </a:xfrm>
            <a:custGeom>
              <a:avLst/>
              <a:gdLst/>
              <a:ahLst/>
              <a:cxnLst/>
              <a:rect l="l" t="t" r="r" b="b"/>
              <a:pathLst>
                <a:path w="5143500" h="584200">
                  <a:moveTo>
                    <a:pt x="0" y="583691"/>
                  </a:moveTo>
                  <a:lnTo>
                    <a:pt x="5143500" y="583691"/>
                  </a:lnTo>
                  <a:lnTo>
                    <a:pt x="5143500" y="0"/>
                  </a:lnTo>
                  <a:lnTo>
                    <a:pt x="0" y="0"/>
                  </a:lnTo>
                  <a:lnTo>
                    <a:pt x="0" y="583691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4884" y="4928615"/>
              <a:ext cx="1714500" cy="1714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401955"/>
            <a:ext cx="780478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NIO.2 </a:t>
            </a:r>
            <a:r>
              <a:rPr dirty="0"/>
              <a:t>– I/O</a:t>
            </a:r>
            <a:r>
              <a:rPr spc="-70" dirty="0"/>
              <a:t> </a:t>
            </a:r>
            <a:r>
              <a:rPr spc="-5" dirty="0"/>
              <a:t>Streams</a:t>
            </a:r>
            <a:endParaRPr spc="-5" dirty="0"/>
          </a:p>
        </p:txBody>
      </p:sp>
      <p:grpSp>
        <p:nvGrpSpPr>
          <p:cNvPr id="9" name="object 9"/>
          <p:cNvGrpSpPr/>
          <p:nvPr/>
        </p:nvGrpSpPr>
        <p:grpSpPr>
          <a:xfrm>
            <a:off x="496823" y="1068324"/>
            <a:ext cx="5699760" cy="1778635"/>
            <a:chOff x="496823" y="1068324"/>
            <a:chExt cx="5699760" cy="1778635"/>
          </a:xfrm>
        </p:grpSpPr>
        <p:sp>
          <p:nvSpPr>
            <p:cNvPr id="10" name="object 10"/>
            <p:cNvSpPr/>
            <p:nvPr/>
          </p:nvSpPr>
          <p:spPr>
            <a:xfrm>
              <a:off x="499871" y="1071371"/>
              <a:ext cx="5049011" cy="17724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8347" y="1069848"/>
              <a:ext cx="5052060" cy="1775460"/>
            </a:xfrm>
            <a:custGeom>
              <a:avLst/>
              <a:gdLst/>
              <a:ahLst/>
              <a:cxnLst/>
              <a:rect l="l" t="t" r="r" b="b"/>
              <a:pathLst>
                <a:path w="5052060" h="1775460">
                  <a:moveTo>
                    <a:pt x="0" y="1775460"/>
                  </a:moveTo>
                  <a:lnTo>
                    <a:pt x="5052060" y="1775460"/>
                  </a:lnTo>
                  <a:lnTo>
                    <a:pt x="5052060" y="0"/>
                  </a:lnTo>
                  <a:lnTo>
                    <a:pt x="0" y="0"/>
                  </a:lnTo>
                  <a:lnTo>
                    <a:pt x="0" y="17754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37047" y="1767840"/>
              <a:ext cx="859536" cy="4251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549519" y="1796796"/>
              <a:ext cx="605790" cy="243204"/>
            </a:xfrm>
            <a:custGeom>
              <a:avLst/>
              <a:gdLst/>
              <a:ahLst/>
              <a:cxnLst/>
              <a:rect l="l" t="t" r="r" b="b"/>
              <a:pathLst>
                <a:path w="605789" h="243205">
                  <a:moveTo>
                    <a:pt x="147841" y="72096"/>
                  </a:moveTo>
                  <a:lnTo>
                    <a:pt x="140715" y="74675"/>
                  </a:lnTo>
                  <a:lnTo>
                    <a:pt x="0" y="160781"/>
                  </a:lnTo>
                  <a:lnTo>
                    <a:pt x="144271" y="240918"/>
                  </a:lnTo>
                  <a:lnTo>
                    <a:pt x="151463" y="243195"/>
                  </a:lnTo>
                  <a:lnTo>
                    <a:pt x="158750" y="242554"/>
                  </a:lnTo>
                  <a:lnTo>
                    <a:pt x="165274" y="239222"/>
                  </a:lnTo>
                  <a:lnTo>
                    <a:pt x="170179" y="233425"/>
                  </a:lnTo>
                  <a:lnTo>
                    <a:pt x="172458" y="226252"/>
                  </a:lnTo>
                  <a:lnTo>
                    <a:pt x="171830" y="218995"/>
                  </a:lnTo>
                  <a:lnTo>
                    <a:pt x="168536" y="212476"/>
                  </a:lnTo>
                  <a:lnTo>
                    <a:pt x="162813" y="207517"/>
                  </a:lnTo>
                  <a:lnTo>
                    <a:pt x="111494" y="179069"/>
                  </a:lnTo>
                  <a:lnTo>
                    <a:pt x="38734" y="179069"/>
                  </a:lnTo>
                  <a:lnTo>
                    <a:pt x="36956" y="140969"/>
                  </a:lnTo>
                  <a:lnTo>
                    <a:pt x="82422" y="138302"/>
                  </a:lnTo>
                  <a:lnTo>
                    <a:pt x="160654" y="107187"/>
                  </a:lnTo>
                  <a:lnTo>
                    <a:pt x="169535" y="87962"/>
                  </a:lnTo>
                  <a:lnTo>
                    <a:pt x="167004" y="81025"/>
                  </a:lnTo>
                  <a:lnTo>
                    <a:pt x="161807" y="75461"/>
                  </a:lnTo>
                  <a:lnTo>
                    <a:pt x="155146" y="72421"/>
                  </a:lnTo>
                  <a:lnTo>
                    <a:pt x="147841" y="72096"/>
                  </a:lnTo>
                  <a:close/>
                </a:path>
                <a:path w="605789" h="243205">
                  <a:moveTo>
                    <a:pt x="115255" y="134968"/>
                  </a:moveTo>
                  <a:lnTo>
                    <a:pt x="108838" y="135762"/>
                  </a:lnTo>
                  <a:lnTo>
                    <a:pt x="82422" y="138302"/>
                  </a:lnTo>
                  <a:lnTo>
                    <a:pt x="55244" y="140207"/>
                  </a:lnTo>
                  <a:lnTo>
                    <a:pt x="36956" y="140969"/>
                  </a:lnTo>
                  <a:lnTo>
                    <a:pt x="38734" y="179069"/>
                  </a:lnTo>
                  <a:lnTo>
                    <a:pt x="57784" y="178180"/>
                  </a:lnTo>
                  <a:lnTo>
                    <a:pt x="86105" y="176275"/>
                  </a:lnTo>
                  <a:lnTo>
                    <a:pt x="47751" y="176275"/>
                  </a:lnTo>
                  <a:lnTo>
                    <a:pt x="47116" y="143382"/>
                  </a:lnTo>
                  <a:lnTo>
                    <a:pt x="101505" y="143382"/>
                  </a:lnTo>
                  <a:lnTo>
                    <a:pt x="115255" y="134968"/>
                  </a:lnTo>
                  <a:close/>
                </a:path>
                <a:path w="605789" h="243205">
                  <a:moveTo>
                    <a:pt x="103418" y="174592"/>
                  </a:moveTo>
                  <a:lnTo>
                    <a:pt x="86105" y="176275"/>
                  </a:lnTo>
                  <a:lnTo>
                    <a:pt x="57784" y="178180"/>
                  </a:lnTo>
                  <a:lnTo>
                    <a:pt x="38734" y="179069"/>
                  </a:lnTo>
                  <a:lnTo>
                    <a:pt x="111494" y="179069"/>
                  </a:lnTo>
                  <a:lnTo>
                    <a:pt x="103418" y="174592"/>
                  </a:lnTo>
                  <a:close/>
                </a:path>
                <a:path w="605789" h="243205">
                  <a:moveTo>
                    <a:pt x="47116" y="143382"/>
                  </a:moveTo>
                  <a:lnTo>
                    <a:pt x="47751" y="176275"/>
                  </a:lnTo>
                  <a:lnTo>
                    <a:pt x="75654" y="159202"/>
                  </a:lnTo>
                  <a:lnTo>
                    <a:pt x="47116" y="143382"/>
                  </a:lnTo>
                  <a:close/>
                </a:path>
                <a:path w="605789" h="243205">
                  <a:moveTo>
                    <a:pt x="75654" y="159202"/>
                  </a:moveTo>
                  <a:lnTo>
                    <a:pt x="47751" y="176275"/>
                  </a:lnTo>
                  <a:lnTo>
                    <a:pt x="86105" y="176275"/>
                  </a:lnTo>
                  <a:lnTo>
                    <a:pt x="103418" y="174592"/>
                  </a:lnTo>
                  <a:lnTo>
                    <a:pt x="75654" y="159202"/>
                  </a:lnTo>
                  <a:close/>
                </a:path>
                <a:path w="605789" h="243205">
                  <a:moveTo>
                    <a:pt x="283018" y="89058"/>
                  </a:moveTo>
                  <a:lnTo>
                    <a:pt x="248157" y="107314"/>
                  </a:lnTo>
                  <a:lnTo>
                    <a:pt x="203453" y="120141"/>
                  </a:lnTo>
                  <a:lnTo>
                    <a:pt x="158876" y="129031"/>
                  </a:lnTo>
                  <a:lnTo>
                    <a:pt x="115255" y="134968"/>
                  </a:lnTo>
                  <a:lnTo>
                    <a:pt x="75654" y="159202"/>
                  </a:lnTo>
                  <a:lnTo>
                    <a:pt x="103418" y="174592"/>
                  </a:lnTo>
                  <a:lnTo>
                    <a:pt x="113537" y="173608"/>
                  </a:lnTo>
                  <a:lnTo>
                    <a:pt x="140080" y="170306"/>
                  </a:lnTo>
                  <a:lnTo>
                    <a:pt x="189991" y="162051"/>
                  </a:lnTo>
                  <a:lnTo>
                    <a:pt x="233933" y="151637"/>
                  </a:lnTo>
                  <a:lnTo>
                    <a:pt x="270255" y="139573"/>
                  </a:lnTo>
                  <a:lnTo>
                    <a:pt x="304672" y="120776"/>
                  </a:lnTo>
                  <a:lnTo>
                    <a:pt x="308355" y="117475"/>
                  </a:lnTo>
                  <a:lnTo>
                    <a:pt x="309117" y="116966"/>
                  </a:lnTo>
                  <a:lnTo>
                    <a:pt x="309752" y="116204"/>
                  </a:lnTo>
                  <a:lnTo>
                    <a:pt x="310388" y="115569"/>
                  </a:lnTo>
                  <a:lnTo>
                    <a:pt x="314578" y="110489"/>
                  </a:lnTo>
                  <a:lnTo>
                    <a:pt x="316814" y="107187"/>
                  </a:lnTo>
                  <a:lnTo>
                    <a:pt x="317500" y="106044"/>
                  </a:lnTo>
                  <a:lnTo>
                    <a:pt x="318261" y="104648"/>
                  </a:lnTo>
                  <a:lnTo>
                    <a:pt x="320039" y="99821"/>
                  </a:lnTo>
                  <a:lnTo>
                    <a:pt x="320547" y="98551"/>
                  </a:lnTo>
                  <a:lnTo>
                    <a:pt x="321055" y="95884"/>
                  </a:lnTo>
                  <a:lnTo>
                    <a:pt x="321275" y="93979"/>
                  </a:lnTo>
                  <a:lnTo>
                    <a:pt x="320166" y="93979"/>
                  </a:lnTo>
                  <a:lnTo>
                    <a:pt x="321335" y="91643"/>
                  </a:lnTo>
                  <a:lnTo>
                    <a:pt x="321551" y="90804"/>
                  </a:lnTo>
                  <a:lnTo>
                    <a:pt x="281431" y="90804"/>
                  </a:lnTo>
                  <a:lnTo>
                    <a:pt x="282955" y="89153"/>
                  </a:lnTo>
                  <a:close/>
                </a:path>
                <a:path w="605789" h="243205">
                  <a:moveTo>
                    <a:pt x="101505" y="143382"/>
                  </a:moveTo>
                  <a:lnTo>
                    <a:pt x="47116" y="143382"/>
                  </a:lnTo>
                  <a:lnTo>
                    <a:pt x="75654" y="159202"/>
                  </a:lnTo>
                  <a:lnTo>
                    <a:pt x="101505" y="143382"/>
                  </a:lnTo>
                  <a:close/>
                </a:path>
                <a:path w="605789" h="243205">
                  <a:moveTo>
                    <a:pt x="321335" y="91643"/>
                  </a:moveTo>
                  <a:lnTo>
                    <a:pt x="320166" y="93979"/>
                  </a:lnTo>
                  <a:lnTo>
                    <a:pt x="321055" y="92455"/>
                  </a:lnTo>
                  <a:lnTo>
                    <a:pt x="321335" y="91643"/>
                  </a:lnTo>
                  <a:close/>
                </a:path>
                <a:path w="605789" h="243205">
                  <a:moveTo>
                    <a:pt x="321157" y="92330"/>
                  </a:moveTo>
                  <a:lnTo>
                    <a:pt x="320981" y="92582"/>
                  </a:lnTo>
                  <a:lnTo>
                    <a:pt x="320166" y="93979"/>
                  </a:lnTo>
                  <a:lnTo>
                    <a:pt x="321275" y="93979"/>
                  </a:lnTo>
                  <a:lnTo>
                    <a:pt x="321363" y="93217"/>
                  </a:lnTo>
                  <a:lnTo>
                    <a:pt x="320928" y="93217"/>
                  </a:lnTo>
                  <a:lnTo>
                    <a:pt x="321157" y="92330"/>
                  </a:lnTo>
                  <a:close/>
                </a:path>
                <a:path w="605789" h="243205">
                  <a:moveTo>
                    <a:pt x="321370" y="92069"/>
                  </a:moveTo>
                  <a:lnTo>
                    <a:pt x="321157" y="92330"/>
                  </a:lnTo>
                  <a:lnTo>
                    <a:pt x="320928" y="93217"/>
                  </a:lnTo>
                  <a:lnTo>
                    <a:pt x="321370" y="92069"/>
                  </a:lnTo>
                  <a:close/>
                </a:path>
                <a:path w="605789" h="243205">
                  <a:moveTo>
                    <a:pt x="321549" y="91850"/>
                  </a:moveTo>
                  <a:lnTo>
                    <a:pt x="321370" y="92069"/>
                  </a:lnTo>
                  <a:lnTo>
                    <a:pt x="320928" y="93217"/>
                  </a:lnTo>
                  <a:lnTo>
                    <a:pt x="321363" y="93217"/>
                  </a:lnTo>
                  <a:lnTo>
                    <a:pt x="321549" y="91850"/>
                  </a:lnTo>
                  <a:close/>
                </a:path>
                <a:path w="605789" h="243205">
                  <a:moveTo>
                    <a:pt x="321690" y="90931"/>
                  </a:moveTo>
                  <a:lnTo>
                    <a:pt x="321335" y="91643"/>
                  </a:lnTo>
                  <a:lnTo>
                    <a:pt x="321157" y="92330"/>
                  </a:lnTo>
                  <a:lnTo>
                    <a:pt x="321366" y="92075"/>
                  </a:lnTo>
                  <a:lnTo>
                    <a:pt x="321612" y="91440"/>
                  </a:lnTo>
                  <a:lnTo>
                    <a:pt x="321690" y="90931"/>
                  </a:lnTo>
                  <a:close/>
                </a:path>
                <a:path w="605789" h="243205">
                  <a:moveTo>
                    <a:pt x="321612" y="91440"/>
                  </a:moveTo>
                  <a:lnTo>
                    <a:pt x="321370" y="92069"/>
                  </a:lnTo>
                  <a:lnTo>
                    <a:pt x="321549" y="91850"/>
                  </a:lnTo>
                  <a:lnTo>
                    <a:pt x="321612" y="91440"/>
                  </a:lnTo>
                  <a:close/>
                </a:path>
                <a:path w="605789" h="243205">
                  <a:moveTo>
                    <a:pt x="323016" y="89915"/>
                  </a:moveTo>
                  <a:lnTo>
                    <a:pt x="322198" y="89915"/>
                  </a:lnTo>
                  <a:lnTo>
                    <a:pt x="321612" y="91440"/>
                  </a:lnTo>
                  <a:lnTo>
                    <a:pt x="321549" y="91850"/>
                  </a:lnTo>
                  <a:lnTo>
                    <a:pt x="322194" y="91058"/>
                  </a:lnTo>
                  <a:lnTo>
                    <a:pt x="321944" y="91058"/>
                  </a:lnTo>
                  <a:lnTo>
                    <a:pt x="323016" y="89915"/>
                  </a:lnTo>
                  <a:close/>
                </a:path>
                <a:path w="605789" h="243205">
                  <a:moveTo>
                    <a:pt x="321944" y="89280"/>
                  </a:moveTo>
                  <a:lnTo>
                    <a:pt x="321335" y="91643"/>
                  </a:lnTo>
                  <a:lnTo>
                    <a:pt x="321627" y="91058"/>
                  </a:lnTo>
                  <a:lnTo>
                    <a:pt x="321749" y="90550"/>
                  </a:lnTo>
                  <a:lnTo>
                    <a:pt x="321944" y="89280"/>
                  </a:lnTo>
                  <a:close/>
                </a:path>
                <a:path w="605789" h="243205">
                  <a:moveTo>
                    <a:pt x="322198" y="89915"/>
                  </a:moveTo>
                  <a:lnTo>
                    <a:pt x="321690" y="90931"/>
                  </a:lnTo>
                  <a:lnTo>
                    <a:pt x="321612" y="91440"/>
                  </a:lnTo>
                  <a:lnTo>
                    <a:pt x="322198" y="89915"/>
                  </a:lnTo>
                  <a:close/>
                </a:path>
                <a:path w="605789" h="243205">
                  <a:moveTo>
                    <a:pt x="323850" y="89026"/>
                  </a:moveTo>
                  <a:lnTo>
                    <a:pt x="321944" y="91058"/>
                  </a:lnTo>
                  <a:lnTo>
                    <a:pt x="323026" y="90037"/>
                  </a:lnTo>
                  <a:lnTo>
                    <a:pt x="323850" y="89026"/>
                  </a:lnTo>
                  <a:close/>
                </a:path>
                <a:path w="605789" h="243205">
                  <a:moveTo>
                    <a:pt x="323026" y="90037"/>
                  </a:moveTo>
                  <a:lnTo>
                    <a:pt x="321944" y="91058"/>
                  </a:lnTo>
                  <a:lnTo>
                    <a:pt x="322194" y="91058"/>
                  </a:lnTo>
                  <a:lnTo>
                    <a:pt x="323026" y="90037"/>
                  </a:lnTo>
                  <a:close/>
                </a:path>
                <a:path w="605789" h="243205">
                  <a:moveTo>
                    <a:pt x="323611" y="89280"/>
                  </a:moveTo>
                  <a:lnTo>
                    <a:pt x="321944" y="89280"/>
                  </a:lnTo>
                  <a:lnTo>
                    <a:pt x="321690" y="90931"/>
                  </a:lnTo>
                  <a:lnTo>
                    <a:pt x="322198" y="89915"/>
                  </a:lnTo>
                  <a:lnTo>
                    <a:pt x="323016" y="89915"/>
                  </a:lnTo>
                  <a:lnTo>
                    <a:pt x="323611" y="89280"/>
                  </a:lnTo>
                  <a:close/>
                </a:path>
                <a:path w="605789" h="243205">
                  <a:moveTo>
                    <a:pt x="283336" y="88773"/>
                  </a:moveTo>
                  <a:lnTo>
                    <a:pt x="283053" y="89026"/>
                  </a:lnTo>
                  <a:lnTo>
                    <a:pt x="281431" y="90804"/>
                  </a:lnTo>
                  <a:lnTo>
                    <a:pt x="283336" y="88773"/>
                  </a:lnTo>
                  <a:close/>
                </a:path>
                <a:path w="605789" h="243205">
                  <a:moveTo>
                    <a:pt x="283522" y="88773"/>
                  </a:moveTo>
                  <a:lnTo>
                    <a:pt x="283336" y="88773"/>
                  </a:lnTo>
                  <a:lnTo>
                    <a:pt x="281431" y="90804"/>
                  </a:lnTo>
                  <a:lnTo>
                    <a:pt x="321551" y="90804"/>
                  </a:lnTo>
                  <a:lnTo>
                    <a:pt x="321617" y="90550"/>
                  </a:lnTo>
                  <a:lnTo>
                    <a:pt x="283336" y="90550"/>
                  </a:lnTo>
                  <a:lnTo>
                    <a:pt x="283434" y="89915"/>
                  </a:lnTo>
                  <a:lnTo>
                    <a:pt x="283082" y="89915"/>
                  </a:lnTo>
                  <a:lnTo>
                    <a:pt x="283522" y="88773"/>
                  </a:lnTo>
                  <a:close/>
                </a:path>
                <a:path w="605789" h="243205">
                  <a:moveTo>
                    <a:pt x="283946" y="88188"/>
                  </a:moveTo>
                  <a:lnTo>
                    <a:pt x="283654" y="88773"/>
                  </a:lnTo>
                  <a:lnTo>
                    <a:pt x="283551" y="89153"/>
                  </a:lnTo>
                  <a:lnTo>
                    <a:pt x="283336" y="90550"/>
                  </a:lnTo>
                  <a:lnTo>
                    <a:pt x="283946" y="88188"/>
                  </a:lnTo>
                  <a:close/>
                </a:path>
                <a:path w="605789" h="243205">
                  <a:moveTo>
                    <a:pt x="328530" y="85851"/>
                  </a:moveTo>
                  <a:lnTo>
                    <a:pt x="285114" y="85851"/>
                  </a:lnTo>
                  <a:lnTo>
                    <a:pt x="283992" y="88096"/>
                  </a:lnTo>
                  <a:lnTo>
                    <a:pt x="283336" y="90550"/>
                  </a:lnTo>
                  <a:lnTo>
                    <a:pt x="321617" y="90550"/>
                  </a:lnTo>
                  <a:lnTo>
                    <a:pt x="321944" y="89280"/>
                  </a:lnTo>
                  <a:lnTo>
                    <a:pt x="323611" y="89280"/>
                  </a:lnTo>
                  <a:lnTo>
                    <a:pt x="323850" y="89026"/>
                  </a:lnTo>
                  <a:lnTo>
                    <a:pt x="324096" y="89026"/>
                  </a:lnTo>
                  <a:lnTo>
                    <a:pt x="324230" y="88900"/>
                  </a:lnTo>
                  <a:lnTo>
                    <a:pt x="327532" y="86487"/>
                  </a:lnTo>
                  <a:lnTo>
                    <a:pt x="328530" y="85851"/>
                  </a:lnTo>
                  <a:close/>
                </a:path>
                <a:path w="605789" h="243205">
                  <a:moveTo>
                    <a:pt x="324096" y="89026"/>
                  </a:moveTo>
                  <a:lnTo>
                    <a:pt x="323850" y="89026"/>
                  </a:lnTo>
                  <a:lnTo>
                    <a:pt x="323026" y="90037"/>
                  </a:lnTo>
                  <a:lnTo>
                    <a:pt x="324096" y="89026"/>
                  </a:lnTo>
                  <a:close/>
                </a:path>
                <a:path w="605789" h="243205">
                  <a:moveTo>
                    <a:pt x="283669" y="88392"/>
                  </a:moveTo>
                  <a:lnTo>
                    <a:pt x="283082" y="89915"/>
                  </a:lnTo>
                  <a:lnTo>
                    <a:pt x="283527" y="89026"/>
                  </a:lnTo>
                  <a:lnTo>
                    <a:pt x="283610" y="88773"/>
                  </a:lnTo>
                  <a:lnTo>
                    <a:pt x="283669" y="88392"/>
                  </a:lnTo>
                  <a:close/>
                </a:path>
                <a:path w="605789" h="243205">
                  <a:moveTo>
                    <a:pt x="283590" y="88900"/>
                  </a:moveTo>
                  <a:lnTo>
                    <a:pt x="283082" y="89915"/>
                  </a:lnTo>
                  <a:lnTo>
                    <a:pt x="283434" y="89915"/>
                  </a:lnTo>
                  <a:lnTo>
                    <a:pt x="283590" y="88900"/>
                  </a:lnTo>
                  <a:close/>
                </a:path>
                <a:path w="605789" h="243205">
                  <a:moveTo>
                    <a:pt x="283735" y="87962"/>
                  </a:moveTo>
                  <a:lnTo>
                    <a:pt x="283018" y="89058"/>
                  </a:lnTo>
                  <a:lnTo>
                    <a:pt x="283336" y="88773"/>
                  </a:lnTo>
                  <a:lnTo>
                    <a:pt x="283522" y="88773"/>
                  </a:lnTo>
                  <a:lnTo>
                    <a:pt x="283669" y="88392"/>
                  </a:lnTo>
                  <a:lnTo>
                    <a:pt x="283735" y="87962"/>
                  </a:lnTo>
                  <a:close/>
                </a:path>
                <a:path w="605789" h="243205">
                  <a:moveTo>
                    <a:pt x="284181" y="87280"/>
                  </a:moveTo>
                  <a:lnTo>
                    <a:pt x="283976" y="87593"/>
                  </a:lnTo>
                  <a:lnTo>
                    <a:pt x="283669" y="88392"/>
                  </a:lnTo>
                  <a:lnTo>
                    <a:pt x="283590" y="88900"/>
                  </a:lnTo>
                  <a:lnTo>
                    <a:pt x="283844" y="88392"/>
                  </a:lnTo>
                  <a:lnTo>
                    <a:pt x="283970" y="88096"/>
                  </a:lnTo>
                  <a:lnTo>
                    <a:pt x="284181" y="87280"/>
                  </a:lnTo>
                  <a:close/>
                </a:path>
                <a:path w="605789" h="243205">
                  <a:moveTo>
                    <a:pt x="283976" y="87593"/>
                  </a:moveTo>
                  <a:lnTo>
                    <a:pt x="283735" y="87962"/>
                  </a:lnTo>
                  <a:lnTo>
                    <a:pt x="283669" y="88392"/>
                  </a:lnTo>
                  <a:lnTo>
                    <a:pt x="283976" y="87593"/>
                  </a:lnTo>
                  <a:close/>
                </a:path>
                <a:path w="605789" h="243205">
                  <a:moveTo>
                    <a:pt x="285114" y="85851"/>
                  </a:moveTo>
                  <a:lnTo>
                    <a:pt x="284201" y="87249"/>
                  </a:lnTo>
                  <a:lnTo>
                    <a:pt x="283946" y="88188"/>
                  </a:lnTo>
                  <a:lnTo>
                    <a:pt x="285114" y="85851"/>
                  </a:lnTo>
                  <a:close/>
                </a:path>
                <a:path w="605789" h="243205">
                  <a:moveTo>
                    <a:pt x="604773" y="0"/>
                  </a:moveTo>
                  <a:lnTo>
                    <a:pt x="547877" y="1650"/>
                  </a:lnTo>
                  <a:lnTo>
                    <a:pt x="492251" y="6223"/>
                  </a:lnTo>
                  <a:lnTo>
                    <a:pt x="440181" y="13207"/>
                  </a:lnTo>
                  <a:lnTo>
                    <a:pt x="393064" y="22605"/>
                  </a:lnTo>
                  <a:lnTo>
                    <a:pt x="352932" y="33654"/>
                  </a:lnTo>
                  <a:lnTo>
                    <a:pt x="313816" y="50291"/>
                  </a:lnTo>
                  <a:lnTo>
                    <a:pt x="296925" y="62356"/>
                  </a:lnTo>
                  <a:lnTo>
                    <a:pt x="296163" y="62864"/>
                  </a:lnTo>
                  <a:lnTo>
                    <a:pt x="295528" y="63626"/>
                  </a:lnTo>
                  <a:lnTo>
                    <a:pt x="294893" y="64262"/>
                  </a:lnTo>
                  <a:lnTo>
                    <a:pt x="292100" y="67563"/>
                  </a:lnTo>
                  <a:lnTo>
                    <a:pt x="288543" y="72516"/>
                  </a:lnTo>
                  <a:lnTo>
                    <a:pt x="287781" y="73787"/>
                  </a:lnTo>
                  <a:lnTo>
                    <a:pt x="287019" y="75183"/>
                  </a:lnTo>
                  <a:lnTo>
                    <a:pt x="285241" y="80009"/>
                  </a:lnTo>
                  <a:lnTo>
                    <a:pt x="284733" y="81279"/>
                  </a:lnTo>
                  <a:lnTo>
                    <a:pt x="284225" y="83946"/>
                  </a:lnTo>
                  <a:lnTo>
                    <a:pt x="283844" y="87249"/>
                  </a:lnTo>
                  <a:lnTo>
                    <a:pt x="283735" y="87962"/>
                  </a:lnTo>
                  <a:lnTo>
                    <a:pt x="283976" y="87593"/>
                  </a:lnTo>
                  <a:lnTo>
                    <a:pt x="284352" y="86613"/>
                  </a:lnTo>
                  <a:lnTo>
                    <a:pt x="284616" y="86613"/>
                  </a:lnTo>
                  <a:lnTo>
                    <a:pt x="285114" y="85851"/>
                  </a:lnTo>
                  <a:lnTo>
                    <a:pt x="328530" y="85851"/>
                  </a:lnTo>
                  <a:lnTo>
                    <a:pt x="331723" y="83819"/>
                  </a:lnTo>
                  <a:lnTo>
                    <a:pt x="336930" y="81025"/>
                  </a:lnTo>
                  <a:lnTo>
                    <a:pt x="342264" y="78358"/>
                  </a:lnTo>
                  <a:lnTo>
                    <a:pt x="349376" y="75564"/>
                  </a:lnTo>
                  <a:lnTo>
                    <a:pt x="356234" y="72770"/>
                  </a:lnTo>
                  <a:lnTo>
                    <a:pt x="401192" y="59816"/>
                  </a:lnTo>
                  <a:lnTo>
                    <a:pt x="445769" y="50926"/>
                  </a:lnTo>
                  <a:lnTo>
                    <a:pt x="495807" y="44068"/>
                  </a:lnTo>
                  <a:lnTo>
                    <a:pt x="549528" y="39750"/>
                  </a:lnTo>
                  <a:lnTo>
                    <a:pt x="605281" y="38100"/>
                  </a:lnTo>
                  <a:lnTo>
                    <a:pt x="604773" y="0"/>
                  </a:lnTo>
                  <a:close/>
                </a:path>
                <a:path w="605789" h="243205">
                  <a:moveTo>
                    <a:pt x="284352" y="86613"/>
                  </a:moveTo>
                  <a:lnTo>
                    <a:pt x="283976" y="87593"/>
                  </a:lnTo>
                  <a:lnTo>
                    <a:pt x="284189" y="87249"/>
                  </a:lnTo>
                  <a:lnTo>
                    <a:pt x="284352" y="86613"/>
                  </a:lnTo>
                  <a:close/>
                </a:path>
                <a:path w="605789" h="243205">
                  <a:moveTo>
                    <a:pt x="284616" y="86613"/>
                  </a:moveTo>
                  <a:lnTo>
                    <a:pt x="284352" y="86613"/>
                  </a:lnTo>
                  <a:lnTo>
                    <a:pt x="284181" y="87280"/>
                  </a:lnTo>
                  <a:lnTo>
                    <a:pt x="284616" y="8661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875539" y="3005289"/>
            <a:ext cx="5527040" cy="1409065"/>
            <a:chOff x="875539" y="3005289"/>
            <a:chExt cx="5527040" cy="1409065"/>
          </a:xfrm>
        </p:grpSpPr>
        <p:sp>
          <p:nvSpPr>
            <p:cNvPr id="15" name="object 15"/>
            <p:cNvSpPr/>
            <p:nvPr/>
          </p:nvSpPr>
          <p:spPr>
            <a:xfrm>
              <a:off x="875539" y="3005289"/>
              <a:ext cx="4924795" cy="14089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16907" y="3526536"/>
              <a:ext cx="2185416" cy="4556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29379" y="3645038"/>
              <a:ext cx="1931035" cy="271780"/>
            </a:xfrm>
            <a:custGeom>
              <a:avLst/>
              <a:gdLst/>
              <a:ahLst/>
              <a:cxnLst/>
              <a:rect l="l" t="t" r="r" b="b"/>
              <a:pathLst>
                <a:path w="1931035" h="271779">
                  <a:moveTo>
                    <a:pt x="109692" y="62344"/>
                  </a:moveTo>
                  <a:lnTo>
                    <a:pt x="75308" y="78317"/>
                  </a:lnTo>
                  <a:lnTo>
                    <a:pt x="105988" y="100303"/>
                  </a:lnTo>
                  <a:lnTo>
                    <a:pt x="1927225" y="271641"/>
                  </a:lnTo>
                  <a:lnTo>
                    <a:pt x="1930781" y="233668"/>
                  </a:lnTo>
                  <a:lnTo>
                    <a:pt x="109692" y="62344"/>
                  </a:lnTo>
                  <a:close/>
                </a:path>
                <a:path w="1931035" h="271779">
                  <a:moveTo>
                    <a:pt x="157075" y="0"/>
                  </a:moveTo>
                  <a:lnTo>
                    <a:pt x="149733" y="1766"/>
                  </a:lnTo>
                  <a:lnTo>
                    <a:pt x="0" y="71235"/>
                  </a:lnTo>
                  <a:lnTo>
                    <a:pt x="134112" y="167374"/>
                  </a:lnTo>
                  <a:lnTo>
                    <a:pt x="141045" y="170447"/>
                  </a:lnTo>
                  <a:lnTo>
                    <a:pt x="148336" y="170628"/>
                  </a:lnTo>
                  <a:lnTo>
                    <a:pt x="155150" y="168070"/>
                  </a:lnTo>
                  <a:lnTo>
                    <a:pt x="160655" y="162929"/>
                  </a:lnTo>
                  <a:lnTo>
                    <a:pt x="163802" y="156049"/>
                  </a:lnTo>
                  <a:lnTo>
                    <a:pt x="164020" y="148752"/>
                  </a:lnTo>
                  <a:lnTo>
                    <a:pt x="161476" y="141908"/>
                  </a:lnTo>
                  <a:lnTo>
                    <a:pt x="156337" y="136386"/>
                  </a:lnTo>
                  <a:lnTo>
                    <a:pt x="105988" y="100303"/>
                  </a:lnTo>
                  <a:lnTo>
                    <a:pt x="35941" y="93714"/>
                  </a:lnTo>
                  <a:lnTo>
                    <a:pt x="39497" y="55741"/>
                  </a:lnTo>
                  <a:lnTo>
                    <a:pt x="123907" y="55741"/>
                  </a:lnTo>
                  <a:lnTo>
                    <a:pt x="165735" y="36310"/>
                  </a:lnTo>
                  <a:lnTo>
                    <a:pt x="171827" y="31878"/>
                  </a:lnTo>
                  <a:lnTo>
                    <a:pt x="175609" y="25626"/>
                  </a:lnTo>
                  <a:lnTo>
                    <a:pt x="176772" y="18397"/>
                  </a:lnTo>
                  <a:lnTo>
                    <a:pt x="175006" y="11037"/>
                  </a:lnTo>
                  <a:lnTo>
                    <a:pt x="170521" y="4945"/>
                  </a:lnTo>
                  <a:lnTo>
                    <a:pt x="164274" y="1162"/>
                  </a:lnTo>
                  <a:lnTo>
                    <a:pt x="157075" y="0"/>
                  </a:lnTo>
                  <a:close/>
                </a:path>
                <a:path w="1931035" h="271779">
                  <a:moveTo>
                    <a:pt x="39497" y="55741"/>
                  </a:moveTo>
                  <a:lnTo>
                    <a:pt x="35941" y="93714"/>
                  </a:lnTo>
                  <a:lnTo>
                    <a:pt x="105988" y="100303"/>
                  </a:lnTo>
                  <a:lnTo>
                    <a:pt x="94489" y="92063"/>
                  </a:lnTo>
                  <a:lnTo>
                    <a:pt x="45720" y="92063"/>
                  </a:lnTo>
                  <a:lnTo>
                    <a:pt x="48768" y="59297"/>
                  </a:lnTo>
                  <a:lnTo>
                    <a:pt x="77295" y="59297"/>
                  </a:lnTo>
                  <a:lnTo>
                    <a:pt x="39497" y="55741"/>
                  </a:lnTo>
                  <a:close/>
                </a:path>
                <a:path w="1931035" h="271779">
                  <a:moveTo>
                    <a:pt x="48768" y="59297"/>
                  </a:moveTo>
                  <a:lnTo>
                    <a:pt x="45720" y="92063"/>
                  </a:lnTo>
                  <a:lnTo>
                    <a:pt x="75308" y="78317"/>
                  </a:lnTo>
                  <a:lnTo>
                    <a:pt x="48768" y="59297"/>
                  </a:lnTo>
                  <a:close/>
                </a:path>
                <a:path w="1931035" h="271779">
                  <a:moveTo>
                    <a:pt x="75308" y="78317"/>
                  </a:moveTo>
                  <a:lnTo>
                    <a:pt x="45720" y="92063"/>
                  </a:lnTo>
                  <a:lnTo>
                    <a:pt x="94489" y="92063"/>
                  </a:lnTo>
                  <a:lnTo>
                    <a:pt x="75308" y="78317"/>
                  </a:lnTo>
                  <a:close/>
                </a:path>
                <a:path w="1931035" h="271779">
                  <a:moveTo>
                    <a:pt x="77295" y="59297"/>
                  </a:moveTo>
                  <a:lnTo>
                    <a:pt x="48768" y="59297"/>
                  </a:lnTo>
                  <a:lnTo>
                    <a:pt x="75308" y="78317"/>
                  </a:lnTo>
                  <a:lnTo>
                    <a:pt x="109692" y="62344"/>
                  </a:lnTo>
                  <a:lnTo>
                    <a:pt x="77295" y="59297"/>
                  </a:lnTo>
                  <a:close/>
                </a:path>
                <a:path w="1931035" h="271779">
                  <a:moveTo>
                    <a:pt x="123907" y="55741"/>
                  </a:moveTo>
                  <a:lnTo>
                    <a:pt x="39497" y="55741"/>
                  </a:lnTo>
                  <a:lnTo>
                    <a:pt x="109692" y="62344"/>
                  </a:lnTo>
                  <a:lnTo>
                    <a:pt x="123907" y="5574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6874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66055" marR="5080" indent="0">
              <a:lnSpc>
                <a:spcPct val="100000"/>
              </a:lnSpc>
              <a:spcBef>
                <a:spcPts val="85"/>
              </a:spcBef>
              <a:buNone/>
            </a:pPr>
            <a:r>
              <a:rPr sz="2800" spc="120" dirty="0"/>
              <a:t>Leitura </a:t>
            </a:r>
            <a:r>
              <a:rPr sz="2800" spc="45" dirty="0"/>
              <a:t>ou </a:t>
            </a:r>
            <a:r>
              <a:rPr sz="2800" spc="75" dirty="0"/>
              <a:t>escrita  </a:t>
            </a:r>
            <a:r>
              <a:rPr sz="2800" spc="110" dirty="0"/>
              <a:t>orientada </a:t>
            </a:r>
            <a:r>
              <a:rPr sz="2800" spc="135" dirty="0"/>
              <a:t>por  </a:t>
            </a:r>
            <a:r>
              <a:rPr sz="2800" spc="85" dirty="0"/>
              <a:t>streams, </a:t>
            </a:r>
            <a:r>
              <a:rPr sz="2800" spc="195" dirty="0"/>
              <a:t>um  </a:t>
            </a:r>
            <a:r>
              <a:rPr sz="2800" spc="90" dirty="0"/>
              <a:t>caractere </a:t>
            </a:r>
            <a:r>
              <a:rPr sz="2800" spc="140" dirty="0"/>
              <a:t>por</a:t>
            </a:r>
            <a:r>
              <a:rPr sz="2800" spc="270" dirty="0"/>
              <a:t> </a:t>
            </a:r>
            <a:r>
              <a:rPr sz="2800" spc="-10" dirty="0"/>
              <a:t>vez.</a:t>
            </a:r>
            <a:endParaRPr sz="2800" spc="-10" dirty="0"/>
          </a:p>
          <a:p>
            <a:pPr marL="1166495">
              <a:lnSpc>
                <a:spcPct val="100000"/>
              </a:lnSpc>
              <a:spcBef>
                <a:spcPts val="30"/>
              </a:spcBef>
            </a:pPr>
            <a:endParaRPr sz="3550"/>
          </a:p>
          <a:p>
            <a:pPr marL="2263140" marR="1586230" indent="-1097280">
              <a:lnSpc>
                <a:spcPct val="100000"/>
              </a:lnSpc>
            </a:pPr>
            <a:r>
              <a:rPr sz="1600" b="1" spc="-70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sz="1600" b="1" dirty="0">
                <a:solidFill>
                  <a:srgbClr val="000000"/>
                </a:solidFill>
                <a:latin typeface="Arial"/>
                <a:cs typeface="Arial"/>
              </a:rPr>
              <a:t>com </a:t>
            </a:r>
            <a:r>
              <a:rPr sz="1600" b="1" spc="-20" dirty="0">
                <a:solidFill>
                  <a:srgbClr val="000000"/>
                </a:solidFill>
                <a:latin typeface="Arial"/>
                <a:cs typeface="Arial"/>
              </a:rPr>
              <a:t>arquivos </a:t>
            </a:r>
            <a:r>
              <a:rPr sz="1600" b="1" spc="20" dirty="0">
                <a:solidFill>
                  <a:srgbClr val="000000"/>
                </a:solidFill>
                <a:latin typeface="Arial"/>
                <a:cs typeface="Arial"/>
              </a:rPr>
              <a:t>Grandes</a:t>
            </a:r>
            <a:r>
              <a:rPr sz="1600" spc="20" dirty="0">
                <a:solidFill>
                  <a:srgbClr val="000000"/>
                </a:solidFill>
              </a:rPr>
              <a:t>, </a:t>
            </a:r>
            <a:r>
              <a:rPr sz="1600" spc="125" dirty="0">
                <a:solidFill>
                  <a:srgbClr val="000000"/>
                </a:solidFill>
              </a:rPr>
              <a:t>para </a:t>
            </a:r>
            <a:r>
              <a:rPr sz="1600" spc="65" dirty="0">
                <a:solidFill>
                  <a:srgbClr val="000000"/>
                </a:solidFill>
              </a:rPr>
              <a:t>usar </a:t>
            </a:r>
            <a:r>
              <a:rPr sz="1600" spc="80" dirty="0">
                <a:solidFill>
                  <a:srgbClr val="000000"/>
                </a:solidFill>
              </a:rPr>
              <a:t>streams  compativeis </a:t>
            </a:r>
            <a:r>
              <a:rPr sz="1600" spc="105" dirty="0">
                <a:solidFill>
                  <a:srgbClr val="000000"/>
                </a:solidFill>
              </a:rPr>
              <a:t>com </a:t>
            </a:r>
            <a:r>
              <a:rPr sz="1600" spc="75" dirty="0">
                <a:solidFill>
                  <a:srgbClr val="000000"/>
                </a:solidFill>
              </a:rPr>
              <a:t>java</a:t>
            </a:r>
            <a:r>
              <a:rPr sz="1600" spc="440" dirty="0">
                <a:solidFill>
                  <a:srgbClr val="000000"/>
                </a:solidFill>
              </a:rPr>
              <a:t> </a:t>
            </a:r>
            <a:r>
              <a:rPr sz="1600" spc="40" dirty="0">
                <a:solidFill>
                  <a:srgbClr val="000000"/>
                </a:solidFill>
              </a:rPr>
              <a:t>IO</a:t>
            </a:r>
            <a:endParaRPr sz="1600" spc="40" dirty="0">
              <a:solidFill>
                <a:srgbClr val="000000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6295" y="5778753"/>
            <a:ext cx="1680210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spc="130" dirty="0">
                <a:solidFill>
                  <a:srgbClr val="7E7E7E"/>
                </a:solidFill>
                <a:latin typeface="Arial"/>
                <a:cs typeface="Arial"/>
              </a:rPr>
              <a:t>Compat</a:t>
            </a: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sz="1600" spc="30" dirty="0">
                <a:solidFill>
                  <a:srgbClr val="7E7E7E"/>
                </a:solidFill>
                <a:latin typeface="Arial"/>
                <a:cs typeface="Arial"/>
              </a:rPr>
              <a:t>b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l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id</a:t>
            </a:r>
            <a:r>
              <a:rPr sz="1600" spc="114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600" spc="175" dirty="0">
                <a:solidFill>
                  <a:srgbClr val="7E7E7E"/>
                </a:solidFill>
                <a:latin typeface="Arial"/>
                <a:cs typeface="Arial"/>
              </a:rPr>
              <a:t>d</a:t>
            </a:r>
            <a:r>
              <a:rPr sz="1600" spc="-40" dirty="0">
                <a:solidFill>
                  <a:srgbClr val="7E7E7E"/>
                </a:solidFill>
                <a:latin typeface="Arial"/>
                <a:cs typeface="Arial"/>
              </a:rPr>
              <a:t>e 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com 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Java </a:t>
            </a: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I/O  </a:t>
            </a:r>
            <a:r>
              <a:rPr sz="1600" spc="20" dirty="0">
                <a:solidFill>
                  <a:srgbClr val="7E7E7E"/>
                </a:solidFill>
                <a:latin typeface="Arial"/>
                <a:cs typeface="Arial"/>
              </a:rPr>
              <a:t>Básico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397" y="1456566"/>
            <a:ext cx="6666865" cy="2877185"/>
            <a:chOff x="485397" y="1456566"/>
            <a:chExt cx="6666865" cy="2877185"/>
          </a:xfrm>
        </p:grpSpPr>
        <p:sp>
          <p:nvSpPr>
            <p:cNvPr id="3" name="object 3"/>
            <p:cNvSpPr/>
            <p:nvPr/>
          </p:nvSpPr>
          <p:spPr>
            <a:xfrm>
              <a:off x="485397" y="1456566"/>
              <a:ext cx="6353542" cy="287691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18175" y="2097024"/>
              <a:ext cx="1933955" cy="425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30647" y="2196592"/>
              <a:ext cx="1679575" cy="175895"/>
            </a:xfrm>
            <a:custGeom>
              <a:avLst/>
              <a:gdLst/>
              <a:ahLst/>
              <a:cxnLst/>
              <a:rect l="l" t="t" r="r" b="b"/>
              <a:pathLst>
                <a:path w="1679575" h="175894">
                  <a:moveTo>
                    <a:pt x="149615" y="4264"/>
                  </a:moveTo>
                  <a:lnTo>
                    <a:pt x="142493" y="6731"/>
                  </a:lnTo>
                  <a:lnTo>
                    <a:pt x="0" y="89916"/>
                  </a:lnTo>
                  <a:lnTo>
                    <a:pt x="142620" y="172974"/>
                  </a:lnTo>
                  <a:lnTo>
                    <a:pt x="149814" y="175365"/>
                  </a:lnTo>
                  <a:lnTo>
                    <a:pt x="157114" y="174863"/>
                  </a:lnTo>
                  <a:lnTo>
                    <a:pt x="163677" y="171670"/>
                  </a:lnTo>
                  <a:lnTo>
                    <a:pt x="168655" y="165988"/>
                  </a:lnTo>
                  <a:lnTo>
                    <a:pt x="171120" y="158867"/>
                  </a:lnTo>
                  <a:lnTo>
                    <a:pt x="170656" y="151590"/>
                  </a:lnTo>
                  <a:lnTo>
                    <a:pt x="167477" y="145004"/>
                  </a:lnTo>
                  <a:lnTo>
                    <a:pt x="161798" y="139954"/>
                  </a:lnTo>
                  <a:lnTo>
                    <a:pt x="108515" y="108966"/>
                  </a:lnTo>
                  <a:lnTo>
                    <a:pt x="37845" y="108966"/>
                  </a:lnTo>
                  <a:lnTo>
                    <a:pt x="37845" y="70866"/>
                  </a:lnTo>
                  <a:lnTo>
                    <a:pt x="108404" y="70789"/>
                  </a:lnTo>
                  <a:lnTo>
                    <a:pt x="161670" y="39624"/>
                  </a:lnTo>
                  <a:lnTo>
                    <a:pt x="170966" y="21082"/>
                  </a:lnTo>
                  <a:lnTo>
                    <a:pt x="170878" y="20320"/>
                  </a:lnTo>
                  <a:lnTo>
                    <a:pt x="168528" y="13462"/>
                  </a:lnTo>
                  <a:lnTo>
                    <a:pt x="163478" y="7856"/>
                  </a:lnTo>
                  <a:lnTo>
                    <a:pt x="156892" y="4714"/>
                  </a:lnTo>
                  <a:lnTo>
                    <a:pt x="149615" y="4264"/>
                  </a:lnTo>
                  <a:close/>
                </a:path>
                <a:path w="1679575" h="175894">
                  <a:moveTo>
                    <a:pt x="108404" y="70789"/>
                  </a:moveTo>
                  <a:lnTo>
                    <a:pt x="37845" y="70866"/>
                  </a:lnTo>
                  <a:lnTo>
                    <a:pt x="37845" y="108966"/>
                  </a:lnTo>
                  <a:lnTo>
                    <a:pt x="108384" y="108889"/>
                  </a:lnTo>
                  <a:lnTo>
                    <a:pt x="104147" y="106425"/>
                  </a:lnTo>
                  <a:lnTo>
                    <a:pt x="47498" y="106425"/>
                  </a:lnTo>
                  <a:lnTo>
                    <a:pt x="47370" y="73406"/>
                  </a:lnTo>
                  <a:lnTo>
                    <a:pt x="103933" y="73406"/>
                  </a:lnTo>
                  <a:lnTo>
                    <a:pt x="108404" y="70789"/>
                  </a:lnTo>
                  <a:close/>
                </a:path>
                <a:path w="1679575" h="175894">
                  <a:moveTo>
                    <a:pt x="108384" y="108889"/>
                  </a:moveTo>
                  <a:lnTo>
                    <a:pt x="37845" y="108966"/>
                  </a:lnTo>
                  <a:lnTo>
                    <a:pt x="108515" y="108966"/>
                  </a:lnTo>
                  <a:lnTo>
                    <a:pt x="108384" y="108889"/>
                  </a:lnTo>
                  <a:close/>
                </a:path>
                <a:path w="1679575" h="175894">
                  <a:moveTo>
                    <a:pt x="1638317" y="40152"/>
                  </a:moveTo>
                  <a:lnTo>
                    <a:pt x="1576577" y="45212"/>
                  </a:lnTo>
                  <a:lnTo>
                    <a:pt x="1516252" y="48387"/>
                  </a:lnTo>
                  <a:lnTo>
                    <a:pt x="1398651" y="52959"/>
                  </a:lnTo>
                  <a:lnTo>
                    <a:pt x="1081277" y="61087"/>
                  </a:lnTo>
                  <a:lnTo>
                    <a:pt x="108404" y="70789"/>
                  </a:lnTo>
                  <a:lnTo>
                    <a:pt x="75737" y="89903"/>
                  </a:lnTo>
                  <a:lnTo>
                    <a:pt x="108384" y="108889"/>
                  </a:lnTo>
                  <a:lnTo>
                    <a:pt x="1141602" y="97917"/>
                  </a:lnTo>
                  <a:lnTo>
                    <a:pt x="1442720" y="89535"/>
                  </a:lnTo>
                  <a:lnTo>
                    <a:pt x="1518284" y="86487"/>
                  </a:lnTo>
                  <a:lnTo>
                    <a:pt x="1579118" y="83185"/>
                  </a:lnTo>
                  <a:lnTo>
                    <a:pt x="1624583" y="79883"/>
                  </a:lnTo>
                  <a:lnTo>
                    <a:pt x="1661668" y="74549"/>
                  </a:lnTo>
                  <a:lnTo>
                    <a:pt x="1664207" y="74041"/>
                  </a:lnTo>
                  <a:lnTo>
                    <a:pt x="1666494" y="72898"/>
                  </a:lnTo>
                  <a:lnTo>
                    <a:pt x="1669539" y="70738"/>
                  </a:lnTo>
                  <a:lnTo>
                    <a:pt x="1676273" y="65912"/>
                  </a:lnTo>
                  <a:lnTo>
                    <a:pt x="1679134" y="59817"/>
                  </a:lnTo>
                  <a:lnTo>
                    <a:pt x="1679024" y="55372"/>
                  </a:lnTo>
                  <a:lnTo>
                    <a:pt x="1640839" y="55372"/>
                  </a:lnTo>
                  <a:lnTo>
                    <a:pt x="1640712" y="50673"/>
                  </a:lnTo>
                  <a:lnTo>
                    <a:pt x="1640077" y="46100"/>
                  </a:lnTo>
                  <a:lnTo>
                    <a:pt x="1639061" y="42037"/>
                  </a:lnTo>
                  <a:lnTo>
                    <a:pt x="1638317" y="40152"/>
                  </a:lnTo>
                  <a:close/>
                </a:path>
                <a:path w="1679575" h="175894">
                  <a:moveTo>
                    <a:pt x="47370" y="73406"/>
                  </a:moveTo>
                  <a:lnTo>
                    <a:pt x="47498" y="106425"/>
                  </a:lnTo>
                  <a:lnTo>
                    <a:pt x="75737" y="89903"/>
                  </a:lnTo>
                  <a:lnTo>
                    <a:pt x="47370" y="73406"/>
                  </a:lnTo>
                  <a:close/>
                </a:path>
                <a:path w="1679575" h="175894">
                  <a:moveTo>
                    <a:pt x="75737" y="89903"/>
                  </a:moveTo>
                  <a:lnTo>
                    <a:pt x="47498" y="106425"/>
                  </a:lnTo>
                  <a:lnTo>
                    <a:pt x="104147" y="106425"/>
                  </a:lnTo>
                  <a:lnTo>
                    <a:pt x="75737" y="89903"/>
                  </a:lnTo>
                  <a:close/>
                </a:path>
                <a:path w="1679575" h="175894">
                  <a:moveTo>
                    <a:pt x="103933" y="73406"/>
                  </a:moveTo>
                  <a:lnTo>
                    <a:pt x="47370" y="73406"/>
                  </a:lnTo>
                  <a:lnTo>
                    <a:pt x="75737" y="89903"/>
                  </a:lnTo>
                  <a:lnTo>
                    <a:pt x="103933" y="73406"/>
                  </a:lnTo>
                  <a:close/>
                </a:path>
                <a:path w="1679575" h="175894">
                  <a:moveTo>
                    <a:pt x="1653285" y="37337"/>
                  </a:moveTo>
                  <a:lnTo>
                    <a:pt x="1646174" y="38988"/>
                  </a:lnTo>
                  <a:lnTo>
                    <a:pt x="1638317" y="40152"/>
                  </a:lnTo>
                  <a:lnTo>
                    <a:pt x="1639061" y="42037"/>
                  </a:lnTo>
                  <a:lnTo>
                    <a:pt x="1640077" y="46100"/>
                  </a:lnTo>
                  <a:lnTo>
                    <a:pt x="1640712" y="50673"/>
                  </a:lnTo>
                  <a:lnTo>
                    <a:pt x="1640839" y="55372"/>
                  </a:lnTo>
                  <a:lnTo>
                    <a:pt x="1647926" y="40512"/>
                  </a:lnTo>
                  <a:lnTo>
                    <a:pt x="1646301" y="40512"/>
                  </a:lnTo>
                  <a:lnTo>
                    <a:pt x="1648713" y="38862"/>
                  </a:lnTo>
                  <a:lnTo>
                    <a:pt x="1649933" y="38862"/>
                  </a:lnTo>
                  <a:lnTo>
                    <a:pt x="1653285" y="37337"/>
                  </a:lnTo>
                  <a:close/>
                </a:path>
                <a:path w="1679575" h="175894">
                  <a:moveTo>
                    <a:pt x="1676971" y="37337"/>
                  </a:moveTo>
                  <a:lnTo>
                    <a:pt x="1653285" y="37337"/>
                  </a:lnTo>
                  <a:lnTo>
                    <a:pt x="1648376" y="39569"/>
                  </a:lnTo>
                  <a:lnTo>
                    <a:pt x="1640839" y="55372"/>
                  </a:lnTo>
                  <a:lnTo>
                    <a:pt x="1679024" y="55372"/>
                  </a:lnTo>
                  <a:lnTo>
                    <a:pt x="1678921" y="52959"/>
                  </a:lnTo>
                  <a:lnTo>
                    <a:pt x="1678304" y="44450"/>
                  </a:lnTo>
                  <a:lnTo>
                    <a:pt x="1676971" y="37337"/>
                  </a:lnTo>
                  <a:close/>
                </a:path>
                <a:path w="1679575" h="175894">
                  <a:moveTo>
                    <a:pt x="1648713" y="38862"/>
                  </a:moveTo>
                  <a:lnTo>
                    <a:pt x="1646301" y="40512"/>
                  </a:lnTo>
                  <a:lnTo>
                    <a:pt x="1648376" y="39569"/>
                  </a:lnTo>
                  <a:lnTo>
                    <a:pt x="1648713" y="38862"/>
                  </a:lnTo>
                  <a:close/>
                </a:path>
                <a:path w="1679575" h="175894">
                  <a:moveTo>
                    <a:pt x="1648376" y="39569"/>
                  </a:moveTo>
                  <a:lnTo>
                    <a:pt x="1646301" y="40512"/>
                  </a:lnTo>
                  <a:lnTo>
                    <a:pt x="1647926" y="40512"/>
                  </a:lnTo>
                  <a:lnTo>
                    <a:pt x="1648376" y="39569"/>
                  </a:lnTo>
                  <a:close/>
                </a:path>
                <a:path w="1679575" h="175894">
                  <a:moveTo>
                    <a:pt x="1637192" y="37307"/>
                  </a:moveTo>
                  <a:lnTo>
                    <a:pt x="1638317" y="40152"/>
                  </a:lnTo>
                  <a:lnTo>
                    <a:pt x="1646174" y="38988"/>
                  </a:lnTo>
                  <a:lnTo>
                    <a:pt x="1638173" y="38988"/>
                  </a:lnTo>
                  <a:lnTo>
                    <a:pt x="1637192" y="37307"/>
                  </a:lnTo>
                  <a:close/>
                </a:path>
                <a:path w="1679575" h="175894">
                  <a:moveTo>
                    <a:pt x="1649933" y="38862"/>
                  </a:moveTo>
                  <a:lnTo>
                    <a:pt x="1648713" y="38862"/>
                  </a:lnTo>
                  <a:lnTo>
                    <a:pt x="1648376" y="39569"/>
                  </a:lnTo>
                  <a:lnTo>
                    <a:pt x="1649933" y="38862"/>
                  </a:lnTo>
                  <a:close/>
                </a:path>
                <a:path w="1679575" h="175894">
                  <a:moveTo>
                    <a:pt x="1636902" y="36575"/>
                  </a:moveTo>
                  <a:lnTo>
                    <a:pt x="1637209" y="37337"/>
                  </a:lnTo>
                  <a:lnTo>
                    <a:pt x="1638173" y="38988"/>
                  </a:lnTo>
                  <a:lnTo>
                    <a:pt x="1636902" y="36575"/>
                  </a:lnTo>
                  <a:close/>
                </a:path>
                <a:path w="1679575" h="175894">
                  <a:moveTo>
                    <a:pt x="1636223" y="35195"/>
                  </a:moveTo>
                  <a:lnTo>
                    <a:pt x="1637919" y="36830"/>
                  </a:lnTo>
                  <a:lnTo>
                    <a:pt x="1637036" y="36830"/>
                  </a:lnTo>
                  <a:lnTo>
                    <a:pt x="1638173" y="38988"/>
                  </a:lnTo>
                  <a:lnTo>
                    <a:pt x="1646174" y="38988"/>
                  </a:lnTo>
                  <a:lnTo>
                    <a:pt x="1651097" y="37846"/>
                  </a:lnTo>
                  <a:lnTo>
                    <a:pt x="1641728" y="37846"/>
                  </a:lnTo>
                  <a:lnTo>
                    <a:pt x="1638680" y="37084"/>
                  </a:lnTo>
                  <a:lnTo>
                    <a:pt x="1638838" y="36454"/>
                  </a:lnTo>
                  <a:lnTo>
                    <a:pt x="1636223" y="35195"/>
                  </a:lnTo>
                  <a:close/>
                </a:path>
                <a:path w="1679575" h="175894">
                  <a:moveTo>
                    <a:pt x="1638838" y="36454"/>
                  </a:moveTo>
                  <a:lnTo>
                    <a:pt x="1638680" y="37084"/>
                  </a:lnTo>
                  <a:lnTo>
                    <a:pt x="1641728" y="37846"/>
                  </a:lnTo>
                  <a:lnTo>
                    <a:pt x="1638838" y="36454"/>
                  </a:lnTo>
                  <a:close/>
                </a:path>
                <a:path w="1679575" h="175894">
                  <a:moveTo>
                    <a:pt x="1647952" y="0"/>
                  </a:moveTo>
                  <a:lnTo>
                    <a:pt x="1638838" y="36454"/>
                  </a:lnTo>
                  <a:lnTo>
                    <a:pt x="1641728" y="37846"/>
                  </a:lnTo>
                  <a:lnTo>
                    <a:pt x="1651097" y="37846"/>
                  </a:lnTo>
                  <a:lnTo>
                    <a:pt x="1653285" y="37337"/>
                  </a:lnTo>
                  <a:lnTo>
                    <a:pt x="1676971" y="37337"/>
                  </a:lnTo>
                  <a:lnTo>
                    <a:pt x="1676780" y="36322"/>
                  </a:lnTo>
                  <a:lnTo>
                    <a:pt x="1674622" y="28194"/>
                  </a:lnTo>
                  <a:lnTo>
                    <a:pt x="1672462" y="22860"/>
                  </a:lnTo>
                  <a:lnTo>
                    <a:pt x="1672208" y="21971"/>
                  </a:lnTo>
                  <a:lnTo>
                    <a:pt x="1671827" y="21082"/>
                  </a:lnTo>
                  <a:lnTo>
                    <a:pt x="1671320" y="20320"/>
                  </a:lnTo>
                  <a:lnTo>
                    <a:pt x="1668779" y="15748"/>
                  </a:lnTo>
                  <a:lnTo>
                    <a:pt x="1668272" y="14986"/>
                  </a:lnTo>
                  <a:lnTo>
                    <a:pt x="1667763" y="14097"/>
                  </a:lnTo>
                  <a:lnTo>
                    <a:pt x="1667128" y="13335"/>
                  </a:lnTo>
                  <a:lnTo>
                    <a:pt x="1663319" y="8509"/>
                  </a:lnTo>
                  <a:lnTo>
                    <a:pt x="1662176" y="7366"/>
                  </a:lnTo>
                  <a:lnTo>
                    <a:pt x="1660778" y="6350"/>
                  </a:lnTo>
                  <a:lnTo>
                    <a:pt x="1655699" y="2540"/>
                  </a:lnTo>
                  <a:lnTo>
                    <a:pt x="1653412" y="1397"/>
                  </a:lnTo>
                  <a:lnTo>
                    <a:pt x="1651000" y="762"/>
                  </a:lnTo>
                  <a:lnTo>
                    <a:pt x="1647952" y="0"/>
                  </a:lnTo>
                  <a:close/>
                </a:path>
                <a:path w="1679575" h="175894">
                  <a:moveTo>
                    <a:pt x="1636300" y="35778"/>
                  </a:moveTo>
                  <a:lnTo>
                    <a:pt x="1637192" y="37307"/>
                  </a:lnTo>
                  <a:lnTo>
                    <a:pt x="1637003" y="36830"/>
                  </a:lnTo>
                  <a:lnTo>
                    <a:pt x="1636950" y="36575"/>
                  </a:lnTo>
                  <a:lnTo>
                    <a:pt x="1636300" y="35778"/>
                  </a:lnTo>
                  <a:close/>
                </a:path>
                <a:path w="1679575" h="175894">
                  <a:moveTo>
                    <a:pt x="1636950" y="36575"/>
                  </a:moveTo>
                  <a:lnTo>
                    <a:pt x="1637036" y="36830"/>
                  </a:lnTo>
                  <a:lnTo>
                    <a:pt x="1636950" y="36575"/>
                  </a:lnTo>
                  <a:close/>
                </a:path>
                <a:path w="1679575" h="175894">
                  <a:moveTo>
                    <a:pt x="1636131" y="35489"/>
                  </a:moveTo>
                  <a:lnTo>
                    <a:pt x="1636300" y="35778"/>
                  </a:lnTo>
                  <a:lnTo>
                    <a:pt x="1637156" y="36830"/>
                  </a:lnTo>
                  <a:lnTo>
                    <a:pt x="1636353" y="35656"/>
                  </a:lnTo>
                  <a:lnTo>
                    <a:pt x="1636131" y="35489"/>
                  </a:lnTo>
                  <a:close/>
                </a:path>
                <a:path w="1679575" h="175894">
                  <a:moveTo>
                    <a:pt x="1636353" y="35656"/>
                  </a:moveTo>
                  <a:lnTo>
                    <a:pt x="1637156" y="36830"/>
                  </a:lnTo>
                  <a:lnTo>
                    <a:pt x="1637919" y="36830"/>
                  </a:lnTo>
                  <a:lnTo>
                    <a:pt x="1636353" y="35656"/>
                  </a:lnTo>
                  <a:close/>
                </a:path>
                <a:path w="1679575" h="175894">
                  <a:moveTo>
                    <a:pt x="1635947" y="35062"/>
                  </a:moveTo>
                  <a:lnTo>
                    <a:pt x="1636353" y="35656"/>
                  </a:lnTo>
                  <a:lnTo>
                    <a:pt x="1637919" y="36830"/>
                  </a:lnTo>
                  <a:lnTo>
                    <a:pt x="1636223" y="35195"/>
                  </a:lnTo>
                  <a:lnTo>
                    <a:pt x="1635947" y="35062"/>
                  </a:lnTo>
                  <a:close/>
                </a:path>
                <a:path w="1679575" h="175894">
                  <a:moveTo>
                    <a:pt x="1635959" y="35360"/>
                  </a:moveTo>
                  <a:lnTo>
                    <a:pt x="1636300" y="35778"/>
                  </a:lnTo>
                  <a:lnTo>
                    <a:pt x="1636131" y="35489"/>
                  </a:lnTo>
                  <a:lnTo>
                    <a:pt x="1635959" y="35360"/>
                  </a:lnTo>
                  <a:close/>
                </a:path>
                <a:path w="1679575" h="175894">
                  <a:moveTo>
                    <a:pt x="1635857" y="35018"/>
                  </a:moveTo>
                  <a:lnTo>
                    <a:pt x="1636131" y="35489"/>
                  </a:lnTo>
                  <a:lnTo>
                    <a:pt x="1636353" y="35656"/>
                  </a:lnTo>
                  <a:lnTo>
                    <a:pt x="1635947" y="35062"/>
                  </a:lnTo>
                  <a:close/>
                </a:path>
                <a:path w="1679575" h="175894">
                  <a:moveTo>
                    <a:pt x="1635567" y="34879"/>
                  </a:moveTo>
                  <a:lnTo>
                    <a:pt x="1635959" y="35360"/>
                  </a:lnTo>
                  <a:lnTo>
                    <a:pt x="1636131" y="35489"/>
                  </a:lnTo>
                  <a:lnTo>
                    <a:pt x="1635857" y="35018"/>
                  </a:lnTo>
                  <a:lnTo>
                    <a:pt x="1635567" y="34879"/>
                  </a:lnTo>
                  <a:close/>
                </a:path>
                <a:path w="1679575" h="175894">
                  <a:moveTo>
                    <a:pt x="1634871" y="34544"/>
                  </a:moveTo>
                  <a:lnTo>
                    <a:pt x="1635959" y="35360"/>
                  </a:lnTo>
                  <a:lnTo>
                    <a:pt x="1635567" y="34879"/>
                  </a:lnTo>
                  <a:lnTo>
                    <a:pt x="1634871" y="34544"/>
                  </a:lnTo>
                  <a:close/>
                </a:path>
                <a:path w="1679575" h="175894">
                  <a:moveTo>
                    <a:pt x="1635679" y="34670"/>
                  </a:moveTo>
                  <a:lnTo>
                    <a:pt x="1635947" y="35062"/>
                  </a:lnTo>
                  <a:lnTo>
                    <a:pt x="1636223" y="35195"/>
                  </a:lnTo>
                  <a:lnTo>
                    <a:pt x="1635679" y="34670"/>
                  </a:lnTo>
                  <a:close/>
                </a:path>
                <a:path w="1679575" h="175894">
                  <a:moveTo>
                    <a:pt x="1635620" y="34613"/>
                  </a:moveTo>
                  <a:lnTo>
                    <a:pt x="1635857" y="35018"/>
                  </a:lnTo>
                  <a:lnTo>
                    <a:pt x="1635679" y="34670"/>
                  </a:lnTo>
                  <a:close/>
                </a:path>
                <a:path w="1679575" h="175894">
                  <a:moveTo>
                    <a:pt x="1634362" y="33400"/>
                  </a:moveTo>
                  <a:lnTo>
                    <a:pt x="1635567" y="34879"/>
                  </a:lnTo>
                  <a:lnTo>
                    <a:pt x="1635857" y="35018"/>
                  </a:lnTo>
                  <a:lnTo>
                    <a:pt x="1635653" y="34670"/>
                  </a:lnTo>
                  <a:lnTo>
                    <a:pt x="1634362" y="334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775" y="401955"/>
            <a:ext cx="804037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NIO.2 </a:t>
            </a:r>
            <a:r>
              <a:rPr dirty="0"/>
              <a:t>– I/O</a:t>
            </a:r>
            <a:r>
              <a:rPr spc="-70" dirty="0"/>
              <a:t> </a:t>
            </a:r>
            <a:r>
              <a:rPr spc="-5" dirty="0"/>
              <a:t>Channel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214884" y="4821935"/>
            <a:ext cx="6753225" cy="1821180"/>
            <a:chOff x="214884" y="4821935"/>
            <a:chExt cx="6753225" cy="1821180"/>
          </a:xfrm>
        </p:grpSpPr>
        <p:sp>
          <p:nvSpPr>
            <p:cNvPr id="8" name="object 8"/>
            <p:cNvSpPr/>
            <p:nvPr/>
          </p:nvSpPr>
          <p:spPr>
            <a:xfrm>
              <a:off x="1748025" y="4840244"/>
              <a:ext cx="5219705" cy="659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43684" y="4821935"/>
              <a:ext cx="4707636" cy="755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86128" y="4858511"/>
              <a:ext cx="5143500" cy="584200"/>
            </a:xfrm>
            <a:custGeom>
              <a:avLst/>
              <a:gdLst/>
              <a:ahLst/>
              <a:cxnLst/>
              <a:rect l="l" t="t" r="r" b="b"/>
              <a:pathLst>
                <a:path w="5143500" h="584200">
                  <a:moveTo>
                    <a:pt x="5143500" y="0"/>
                  </a:moveTo>
                  <a:lnTo>
                    <a:pt x="0" y="0"/>
                  </a:lnTo>
                  <a:lnTo>
                    <a:pt x="0" y="583691"/>
                  </a:lnTo>
                  <a:lnTo>
                    <a:pt x="5143500" y="583691"/>
                  </a:lnTo>
                  <a:lnTo>
                    <a:pt x="51435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86128" y="4858511"/>
              <a:ext cx="5143500" cy="584200"/>
            </a:xfrm>
            <a:custGeom>
              <a:avLst/>
              <a:gdLst/>
              <a:ahLst/>
              <a:cxnLst/>
              <a:rect l="l" t="t" r="r" b="b"/>
              <a:pathLst>
                <a:path w="5143500" h="584200">
                  <a:moveTo>
                    <a:pt x="0" y="583691"/>
                  </a:moveTo>
                  <a:lnTo>
                    <a:pt x="5143500" y="583691"/>
                  </a:lnTo>
                  <a:lnTo>
                    <a:pt x="5143500" y="0"/>
                  </a:lnTo>
                  <a:lnTo>
                    <a:pt x="0" y="0"/>
                  </a:lnTo>
                  <a:lnTo>
                    <a:pt x="0" y="583691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4884" y="4928615"/>
              <a:ext cx="1714500" cy="1714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66635" y="1148842"/>
            <a:ext cx="1948814" cy="10039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5"/>
              </a:spcBef>
            </a:pPr>
            <a:r>
              <a:rPr sz="1600" spc="190" dirty="0">
                <a:solidFill>
                  <a:srgbClr val="7E7E7E"/>
                </a:solidFill>
                <a:latin typeface="Arial"/>
                <a:cs typeface="Arial"/>
              </a:rPr>
              <a:t>I/O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7E7E7E"/>
                </a:solidFill>
                <a:latin typeface="Arial"/>
                <a:cs typeface="Arial"/>
              </a:rPr>
              <a:t>arquivos 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conectados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sz="1600" spc="195" dirty="0">
                <a:solidFill>
                  <a:srgbClr val="7E7E7E"/>
                </a:solidFill>
                <a:latin typeface="Arial"/>
                <a:cs typeface="Arial"/>
              </a:rPr>
              <a:t>um  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channel,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dados </a:t>
            </a:r>
            <a:r>
              <a:rPr sz="1600" spc="-25" dirty="0">
                <a:solidFill>
                  <a:srgbClr val="7E7E7E"/>
                </a:solidFill>
                <a:latin typeface="Arial"/>
                <a:cs typeface="Arial"/>
              </a:rPr>
              <a:t>são 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lidos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para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r>
              <a:rPr sz="1600" spc="3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buffer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02407" y="3025139"/>
            <a:ext cx="1612900" cy="702945"/>
            <a:chOff x="2502407" y="3025139"/>
            <a:chExt cx="1612900" cy="702945"/>
          </a:xfrm>
        </p:grpSpPr>
        <p:sp>
          <p:nvSpPr>
            <p:cNvPr id="15" name="object 15"/>
            <p:cNvSpPr/>
            <p:nvPr/>
          </p:nvSpPr>
          <p:spPr>
            <a:xfrm>
              <a:off x="2502407" y="3025139"/>
              <a:ext cx="1612392" cy="7025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14878" y="3131119"/>
              <a:ext cx="1358265" cy="531495"/>
            </a:xfrm>
            <a:custGeom>
              <a:avLst/>
              <a:gdLst/>
              <a:ahLst/>
              <a:cxnLst/>
              <a:rect l="l" t="t" r="r" b="b"/>
              <a:pathLst>
                <a:path w="1358264" h="531495">
                  <a:moveTo>
                    <a:pt x="659175" y="291827"/>
                  </a:moveTo>
                  <a:lnTo>
                    <a:pt x="659892" y="299912"/>
                  </a:lnTo>
                  <a:lnTo>
                    <a:pt x="661161" y="312358"/>
                  </a:lnTo>
                  <a:lnTo>
                    <a:pt x="661543" y="313501"/>
                  </a:lnTo>
                  <a:lnTo>
                    <a:pt x="664463" y="323407"/>
                  </a:lnTo>
                  <a:lnTo>
                    <a:pt x="664844" y="324423"/>
                  </a:lnTo>
                  <a:lnTo>
                    <a:pt x="665098" y="325312"/>
                  </a:lnTo>
                  <a:lnTo>
                    <a:pt x="665607" y="326201"/>
                  </a:lnTo>
                  <a:lnTo>
                    <a:pt x="689101" y="361507"/>
                  </a:lnTo>
                  <a:lnTo>
                    <a:pt x="726947" y="392876"/>
                  </a:lnTo>
                  <a:lnTo>
                    <a:pt x="777367" y="421451"/>
                  </a:lnTo>
                  <a:lnTo>
                    <a:pt x="817244" y="439231"/>
                  </a:lnTo>
                  <a:lnTo>
                    <a:pt x="861568" y="455741"/>
                  </a:lnTo>
                  <a:lnTo>
                    <a:pt x="910208" y="471108"/>
                  </a:lnTo>
                  <a:lnTo>
                    <a:pt x="962279" y="484951"/>
                  </a:lnTo>
                  <a:lnTo>
                    <a:pt x="1017778" y="497397"/>
                  </a:lnTo>
                  <a:lnTo>
                    <a:pt x="1075817" y="508192"/>
                  </a:lnTo>
                  <a:lnTo>
                    <a:pt x="1167130" y="520765"/>
                  </a:lnTo>
                  <a:lnTo>
                    <a:pt x="1229741" y="526480"/>
                  </a:lnTo>
                  <a:lnTo>
                    <a:pt x="1293495" y="530163"/>
                  </a:lnTo>
                  <a:lnTo>
                    <a:pt x="1357375" y="531433"/>
                  </a:lnTo>
                  <a:lnTo>
                    <a:pt x="1357757" y="493333"/>
                  </a:lnTo>
                  <a:lnTo>
                    <a:pt x="1325880" y="493079"/>
                  </a:lnTo>
                  <a:lnTo>
                    <a:pt x="1294637" y="492063"/>
                  </a:lnTo>
                  <a:lnTo>
                    <a:pt x="1232154" y="488507"/>
                  </a:lnTo>
                  <a:lnTo>
                    <a:pt x="1170558" y="482792"/>
                  </a:lnTo>
                  <a:lnTo>
                    <a:pt x="1110742" y="475045"/>
                  </a:lnTo>
                  <a:lnTo>
                    <a:pt x="1053083" y="465520"/>
                  </a:lnTo>
                  <a:lnTo>
                    <a:pt x="997711" y="454217"/>
                  </a:lnTo>
                  <a:lnTo>
                    <a:pt x="945260" y="441390"/>
                  </a:lnTo>
                  <a:lnTo>
                    <a:pt x="896366" y="427166"/>
                  </a:lnTo>
                  <a:lnTo>
                    <a:pt x="851661" y="411799"/>
                  </a:lnTo>
                  <a:lnTo>
                    <a:pt x="811657" y="395416"/>
                  </a:lnTo>
                  <a:lnTo>
                    <a:pt x="776605" y="378271"/>
                  </a:lnTo>
                  <a:lnTo>
                    <a:pt x="735203" y="351855"/>
                  </a:lnTo>
                  <a:lnTo>
                    <a:pt x="703453" y="317565"/>
                  </a:lnTo>
                  <a:lnTo>
                    <a:pt x="701281" y="312739"/>
                  </a:lnTo>
                  <a:lnTo>
                    <a:pt x="701040" y="312739"/>
                  </a:lnTo>
                  <a:lnTo>
                    <a:pt x="700023" y="309945"/>
                  </a:lnTo>
                  <a:lnTo>
                    <a:pt x="700226" y="309945"/>
                  </a:lnTo>
                  <a:lnTo>
                    <a:pt x="699154" y="306262"/>
                  </a:lnTo>
                  <a:lnTo>
                    <a:pt x="698754" y="306262"/>
                  </a:lnTo>
                  <a:lnTo>
                    <a:pt x="698119" y="302706"/>
                  </a:lnTo>
                  <a:lnTo>
                    <a:pt x="698438" y="302706"/>
                  </a:lnTo>
                  <a:lnTo>
                    <a:pt x="697865" y="296229"/>
                  </a:lnTo>
                  <a:lnTo>
                    <a:pt x="697576" y="293435"/>
                  </a:lnTo>
                  <a:lnTo>
                    <a:pt x="659637" y="293435"/>
                  </a:lnTo>
                  <a:lnTo>
                    <a:pt x="659175" y="291827"/>
                  </a:lnTo>
                  <a:close/>
                </a:path>
                <a:path w="1358264" h="531495">
                  <a:moveTo>
                    <a:pt x="700023" y="309945"/>
                  </a:moveTo>
                  <a:lnTo>
                    <a:pt x="701040" y="312739"/>
                  </a:lnTo>
                  <a:lnTo>
                    <a:pt x="700597" y="311220"/>
                  </a:lnTo>
                  <a:lnTo>
                    <a:pt x="700023" y="309945"/>
                  </a:lnTo>
                  <a:close/>
                </a:path>
                <a:path w="1358264" h="531495">
                  <a:moveTo>
                    <a:pt x="700597" y="311220"/>
                  </a:moveTo>
                  <a:lnTo>
                    <a:pt x="701040" y="312739"/>
                  </a:lnTo>
                  <a:lnTo>
                    <a:pt x="701281" y="312739"/>
                  </a:lnTo>
                  <a:lnTo>
                    <a:pt x="700597" y="311220"/>
                  </a:lnTo>
                  <a:close/>
                </a:path>
                <a:path w="1358264" h="531495">
                  <a:moveTo>
                    <a:pt x="700226" y="309945"/>
                  </a:moveTo>
                  <a:lnTo>
                    <a:pt x="700023" y="309945"/>
                  </a:lnTo>
                  <a:lnTo>
                    <a:pt x="700597" y="311220"/>
                  </a:lnTo>
                  <a:lnTo>
                    <a:pt x="700226" y="309945"/>
                  </a:lnTo>
                  <a:close/>
                </a:path>
                <a:path w="1358264" h="531495">
                  <a:moveTo>
                    <a:pt x="698119" y="302706"/>
                  </a:moveTo>
                  <a:lnTo>
                    <a:pt x="698754" y="306262"/>
                  </a:lnTo>
                  <a:lnTo>
                    <a:pt x="698578" y="304286"/>
                  </a:lnTo>
                  <a:lnTo>
                    <a:pt x="698119" y="302706"/>
                  </a:lnTo>
                  <a:close/>
                </a:path>
                <a:path w="1358264" h="531495">
                  <a:moveTo>
                    <a:pt x="698578" y="304286"/>
                  </a:moveTo>
                  <a:lnTo>
                    <a:pt x="698754" y="306262"/>
                  </a:lnTo>
                  <a:lnTo>
                    <a:pt x="699154" y="306262"/>
                  </a:lnTo>
                  <a:lnTo>
                    <a:pt x="698578" y="304286"/>
                  </a:lnTo>
                  <a:close/>
                </a:path>
                <a:path w="1358264" h="531495">
                  <a:moveTo>
                    <a:pt x="698438" y="302706"/>
                  </a:moveTo>
                  <a:lnTo>
                    <a:pt x="698119" y="302706"/>
                  </a:lnTo>
                  <a:lnTo>
                    <a:pt x="698578" y="304286"/>
                  </a:lnTo>
                  <a:lnTo>
                    <a:pt x="698438" y="302706"/>
                  </a:lnTo>
                  <a:close/>
                </a:path>
                <a:path w="1358264" h="531495">
                  <a:moveTo>
                    <a:pt x="659003" y="289879"/>
                  </a:moveTo>
                  <a:lnTo>
                    <a:pt x="659175" y="291827"/>
                  </a:lnTo>
                  <a:lnTo>
                    <a:pt x="659637" y="293435"/>
                  </a:lnTo>
                  <a:lnTo>
                    <a:pt x="659003" y="289879"/>
                  </a:lnTo>
                  <a:close/>
                </a:path>
                <a:path w="1358264" h="531495">
                  <a:moveTo>
                    <a:pt x="697210" y="289879"/>
                  </a:moveTo>
                  <a:lnTo>
                    <a:pt x="659003" y="289879"/>
                  </a:lnTo>
                  <a:lnTo>
                    <a:pt x="659637" y="293435"/>
                  </a:lnTo>
                  <a:lnTo>
                    <a:pt x="697576" y="293435"/>
                  </a:lnTo>
                  <a:lnTo>
                    <a:pt x="697210" y="289879"/>
                  </a:lnTo>
                  <a:close/>
                </a:path>
                <a:path w="1358264" h="531495">
                  <a:moveTo>
                    <a:pt x="657120" y="284677"/>
                  </a:moveTo>
                  <a:lnTo>
                    <a:pt x="659175" y="291827"/>
                  </a:lnTo>
                  <a:lnTo>
                    <a:pt x="659003" y="289879"/>
                  </a:lnTo>
                  <a:lnTo>
                    <a:pt x="697210" y="289879"/>
                  </a:lnTo>
                  <a:lnTo>
                    <a:pt x="696830" y="286196"/>
                  </a:lnTo>
                  <a:lnTo>
                    <a:pt x="657859" y="286196"/>
                  </a:lnTo>
                  <a:lnTo>
                    <a:pt x="657120" y="284677"/>
                  </a:lnTo>
                  <a:close/>
                </a:path>
                <a:path w="1358264" h="531495">
                  <a:moveTo>
                    <a:pt x="656717" y="283275"/>
                  </a:moveTo>
                  <a:lnTo>
                    <a:pt x="657120" y="284677"/>
                  </a:lnTo>
                  <a:lnTo>
                    <a:pt x="657859" y="286196"/>
                  </a:lnTo>
                  <a:lnTo>
                    <a:pt x="656717" y="283275"/>
                  </a:lnTo>
                  <a:close/>
                </a:path>
                <a:path w="1358264" h="531495">
                  <a:moveTo>
                    <a:pt x="696383" y="283275"/>
                  </a:moveTo>
                  <a:lnTo>
                    <a:pt x="656717" y="283275"/>
                  </a:lnTo>
                  <a:lnTo>
                    <a:pt x="657859" y="286196"/>
                  </a:lnTo>
                  <a:lnTo>
                    <a:pt x="696830" y="286196"/>
                  </a:lnTo>
                  <a:lnTo>
                    <a:pt x="696594" y="283910"/>
                  </a:lnTo>
                  <a:lnTo>
                    <a:pt x="696383" y="283275"/>
                  </a:lnTo>
                  <a:close/>
                </a:path>
                <a:path w="1358264" h="531495">
                  <a:moveTo>
                    <a:pt x="105098" y="67954"/>
                  </a:moveTo>
                  <a:lnTo>
                    <a:pt x="75628" y="84673"/>
                  </a:lnTo>
                  <a:lnTo>
                    <a:pt x="112332" y="106678"/>
                  </a:lnTo>
                  <a:lnTo>
                    <a:pt x="124968" y="107507"/>
                  </a:lnTo>
                  <a:lnTo>
                    <a:pt x="186435" y="113222"/>
                  </a:lnTo>
                  <a:lnTo>
                    <a:pt x="246379" y="120969"/>
                  </a:lnTo>
                  <a:lnTo>
                    <a:pt x="304291" y="130621"/>
                  </a:lnTo>
                  <a:lnTo>
                    <a:pt x="359537" y="141797"/>
                  </a:lnTo>
                  <a:lnTo>
                    <a:pt x="411988" y="154624"/>
                  </a:lnTo>
                  <a:lnTo>
                    <a:pt x="460756" y="168848"/>
                  </a:lnTo>
                  <a:lnTo>
                    <a:pt x="505587" y="184215"/>
                  </a:lnTo>
                  <a:lnTo>
                    <a:pt x="545592" y="200471"/>
                  </a:lnTo>
                  <a:lnTo>
                    <a:pt x="580390" y="217489"/>
                  </a:lnTo>
                  <a:lnTo>
                    <a:pt x="621537" y="243397"/>
                  </a:lnTo>
                  <a:lnTo>
                    <a:pt x="653033" y="276290"/>
                  </a:lnTo>
                  <a:lnTo>
                    <a:pt x="657120" y="284677"/>
                  </a:lnTo>
                  <a:lnTo>
                    <a:pt x="656717" y="283275"/>
                  </a:lnTo>
                  <a:lnTo>
                    <a:pt x="696383" y="283275"/>
                  </a:lnTo>
                  <a:lnTo>
                    <a:pt x="696213" y="282767"/>
                  </a:lnTo>
                  <a:lnTo>
                    <a:pt x="693293" y="272607"/>
                  </a:lnTo>
                  <a:lnTo>
                    <a:pt x="692911" y="271591"/>
                  </a:lnTo>
                  <a:lnTo>
                    <a:pt x="692531" y="270702"/>
                  </a:lnTo>
                  <a:lnTo>
                    <a:pt x="692149" y="269686"/>
                  </a:lnTo>
                  <a:lnTo>
                    <a:pt x="669924" y="235904"/>
                  </a:lnTo>
                  <a:lnTo>
                    <a:pt x="631697" y="203900"/>
                  </a:lnTo>
                  <a:lnTo>
                    <a:pt x="581151" y="175071"/>
                  </a:lnTo>
                  <a:lnTo>
                    <a:pt x="541146" y="157164"/>
                  </a:lnTo>
                  <a:lnTo>
                    <a:pt x="496569" y="140527"/>
                  </a:lnTo>
                  <a:lnTo>
                    <a:pt x="447801" y="125160"/>
                  </a:lnTo>
                  <a:lnTo>
                    <a:pt x="395604" y="111190"/>
                  </a:lnTo>
                  <a:lnTo>
                    <a:pt x="340359" y="98744"/>
                  </a:lnTo>
                  <a:lnTo>
                    <a:pt x="282194" y="88076"/>
                  </a:lnTo>
                  <a:lnTo>
                    <a:pt x="191262" y="75376"/>
                  </a:lnTo>
                  <a:lnTo>
                    <a:pt x="128523" y="69534"/>
                  </a:lnTo>
                  <a:lnTo>
                    <a:pt x="105098" y="67954"/>
                  </a:lnTo>
                  <a:close/>
                </a:path>
                <a:path w="1358264" h="531495">
                  <a:moveTo>
                    <a:pt x="150703" y="0"/>
                  </a:moveTo>
                  <a:lnTo>
                    <a:pt x="143509" y="2351"/>
                  </a:lnTo>
                  <a:lnTo>
                    <a:pt x="0" y="83758"/>
                  </a:lnTo>
                  <a:lnTo>
                    <a:pt x="141477" y="168594"/>
                  </a:lnTo>
                  <a:lnTo>
                    <a:pt x="148601" y="171154"/>
                  </a:lnTo>
                  <a:lnTo>
                    <a:pt x="155892" y="170785"/>
                  </a:lnTo>
                  <a:lnTo>
                    <a:pt x="162516" y="167701"/>
                  </a:lnTo>
                  <a:lnTo>
                    <a:pt x="167639" y="162117"/>
                  </a:lnTo>
                  <a:lnTo>
                    <a:pt x="170199" y="154993"/>
                  </a:lnTo>
                  <a:lnTo>
                    <a:pt x="169830" y="147702"/>
                  </a:lnTo>
                  <a:lnTo>
                    <a:pt x="112332" y="106678"/>
                  </a:lnTo>
                  <a:lnTo>
                    <a:pt x="62737" y="104078"/>
                  </a:lnTo>
                  <a:lnTo>
                    <a:pt x="37210" y="103316"/>
                  </a:lnTo>
                  <a:lnTo>
                    <a:pt x="38353" y="65216"/>
                  </a:lnTo>
                  <a:lnTo>
                    <a:pt x="109923" y="65216"/>
                  </a:lnTo>
                  <a:lnTo>
                    <a:pt x="162306" y="35498"/>
                  </a:lnTo>
                  <a:lnTo>
                    <a:pt x="168026" y="30539"/>
                  </a:lnTo>
                  <a:lnTo>
                    <a:pt x="171307" y="24020"/>
                  </a:lnTo>
                  <a:lnTo>
                    <a:pt x="171896" y="16763"/>
                  </a:lnTo>
                  <a:lnTo>
                    <a:pt x="169544" y="9590"/>
                  </a:lnTo>
                  <a:lnTo>
                    <a:pt x="164566" y="3869"/>
                  </a:lnTo>
                  <a:lnTo>
                    <a:pt x="158003" y="589"/>
                  </a:lnTo>
                  <a:lnTo>
                    <a:pt x="150703" y="0"/>
                  </a:lnTo>
                  <a:close/>
                </a:path>
                <a:path w="1358264" h="531495">
                  <a:moveTo>
                    <a:pt x="38353" y="65216"/>
                  </a:moveTo>
                  <a:lnTo>
                    <a:pt x="37210" y="103316"/>
                  </a:lnTo>
                  <a:lnTo>
                    <a:pt x="62737" y="104078"/>
                  </a:lnTo>
                  <a:lnTo>
                    <a:pt x="93979" y="105475"/>
                  </a:lnTo>
                  <a:lnTo>
                    <a:pt x="112332" y="106678"/>
                  </a:lnTo>
                  <a:lnTo>
                    <a:pt x="102487" y="100776"/>
                  </a:lnTo>
                  <a:lnTo>
                    <a:pt x="47243" y="100776"/>
                  </a:lnTo>
                  <a:lnTo>
                    <a:pt x="47625" y="67883"/>
                  </a:lnTo>
                  <a:lnTo>
                    <a:pt x="104050" y="67883"/>
                  </a:lnTo>
                  <a:lnTo>
                    <a:pt x="96519" y="67375"/>
                  </a:lnTo>
                  <a:lnTo>
                    <a:pt x="64515" y="65978"/>
                  </a:lnTo>
                  <a:lnTo>
                    <a:pt x="38353" y="65216"/>
                  </a:lnTo>
                  <a:close/>
                </a:path>
                <a:path w="1358264" h="531495">
                  <a:moveTo>
                    <a:pt x="47625" y="67883"/>
                  </a:moveTo>
                  <a:lnTo>
                    <a:pt x="47243" y="100776"/>
                  </a:lnTo>
                  <a:lnTo>
                    <a:pt x="75628" y="84673"/>
                  </a:lnTo>
                  <a:lnTo>
                    <a:pt x="47625" y="67883"/>
                  </a:lnTo>
                  <a:close/>
                </a:path>
                <a:path w="1358264" h="531495">
                  <a:moveTo>
                    <a:pt x="75628" y="84673"/>
                  </a:moveTo>
                  <a:lnTo>
                    <a:pt x="47243" y="100776"/>
                  </a:lnTo>
                  <a:lnTo>
                    <a:pt x="102487" y="100776"/>
                  </a:lnTo>
                  <a:lnTo>
                    <a:pt x="75628" y="84673"/>
                  </a:lnTo>
                  <a:close/>
                </a:path>
                <a:path w="1358264" h="531495">
                  <a:moveTo>
                    <a:pt x="104050" y="67883"/>
                  </a:moveTo>
                  <a:lnTo>
                    <a:pt x="47625" y="67883"/>
                  </a:lnTo>
                  <a:lnTo>
                    <a:pt x="75628" y="84673"/>
                  </a:lnTo>
                  <a:lnTo>
                    <a:pt x="105098" y="67954"/>
                  </a:lnTo>
                  <a:lnTo>
                    <a:pt x="104050" y="67883"/>
                  </a:lnTo>
                  <a:close/>
                </a:path>
                <a:path w="1358264" h="531495">
                  <a:moveTo>
                    <a:pt x="109923" y="65216"/>
                  </a:moveTo>
                  <a:lnTo>
                    <a:pt x="38353" y="65216"/>
                  </a:lnTo>
                  <a:lnTo>
                    <a:pt x="64515" y="65978"/>
                  </a:lnTo>
                  <a:lnTo>
                    <a:pt x="96519" y="67375"/>
                  </a:lnTo>
                  <a:lnTo>
                    <a:pt x="105098" y="67954"/>
                  </a:lnTo>
                  <a:lnTo>
                    <a:pt x="109923" y="6521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151503" y="3364229"/>
            <a:ext cx="2273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solidFill>
                  <a:srgbClr val="7E7E7E"/>
                </a:solidFill>
                <a:latin typeface="Arial"/>
                <a:cs typeface="Arial"/>
              </a:rPr>
              <a:t>O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método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flip()</a:t>
            </a:r>
            <a:r>
              <a:rPr sz="1600" spc="4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7E7E7E"/>
                </a:solidFill>
                <a:latin typeface="Arial"/>
                <a:cs typeface="Arial"/>
              </a:rPr>
              <a:t>muda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1503" y="3851909"/>
            <a:ext cx="2184400" cy="75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ler </a:t>
            </a:r>
            <a:r>
              <a:rPr sz="1600" spc="45" dirty="0">
                <a:solidFill>
                  <a:srgbClr val="7E7E7E"/>
                </a:solidFill>
                <a:latin typeface="Arial"/>
                <a:cs typeface="Arial"/>
              </a:rPr>
              <a:t>dados a </a:t>
            </a:r>
            <a:r>
              <a:rPr sz="1600" spc="185" dirty="0">
                <a:solidFill>
                  <a:srgbClr val="7E7E7E"/>
                </a:solidFill>
                <a:latin typeface="Arial"/>
                <a:cs typeface="Arial"/>
              </a:rPr>
              <a:t>partir</a:t>
            </a:r>
            <a:r>
              <a:rPr sz="1600" spc="5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do </a:t>
            </a:r>
            <a:r>
              <a:rPr sz="1600" spc="35" dirty="0">
                <a:solidFill>
                  <a:srgbClr val="7E7E7E"/>
                </a:solidFill>
                <a:latin typeface="Arial"/>
                <a:cs typeface="Arial"/>
                <a:sym typeface="+mn-ea"/>
              </a:rPr>
              <a:t>escrever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  <a:sym typeface="+mn-ea"/>
              </a:rPr>
              <a:t>para</a:t>
            </a:r>
            <a:r>
              <a:rPr sz="1600" spc="-130" dirty="0">
                <a:solidFill>
                  <a:srgbClr val="7E7E7E"/>
                </a:solidFill>
                <a:latin typeface="Arial"/>
                <a:cs typeface="Arial"/>
                <a:sym typeface="+mn-ea"/>
              </a:rPr>
              <a:t>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  <a:sym typeface="+mn-ea"/>
              </a:rPr>
              <a:t>arquivo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6255" y="4355465"/>
            <a:ext cx="5181600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4530">
              <a:lnSpc>
                <a:spcPct val="100000"/>
              </a:lnSpc>
              <a:spcBef>
                <a:spcPts val="95"/>
              </a:spcBef>
            </a:pPr>
            <a:endParaRPr sz="1600">
              <a:latin typeface="Arial"/>
              <a:cs typeface="Arial"/>
            </a:endParaRPr>
          </a:p>
          <a:p>
            <a:pPr marL="1431290" marR="5080" indent="-1431925">
              <a:lnSpc>
                <a:spcPct val="100000"/>
              </a:lnSpc>
              <a:spcBef>
                <a:spcPts val="2195"/>
              </a:spcBef>
            </a:pPr>
            <a:r>
              <a:rPr sz="1600" b="1" spc="-70" dirty="0">
                <a:latin typeface="Arial"/>
                <a:cs typeface="Arial"/>
              </a:rPr>
              <a:t>Use </a:t>
            </a:r>
            <a:r>
              <a:rPr sz="1600" b="1" dirty="0">
                <a:latin typeface="Arial"/>
                <a:cs typeface="Arial"/>
              </a:rPr>
              <a:t>com </a:t>
            </a:r>
            <a:r>
              <a:rPr sz="1600" b="1" spc="-20" dirty="0">
                <a:latin typeface="Arial"/>
                <a:cs typeface="Arial"/>
              </a:rPr>
              <a:t>arquivos </a:t>
            </a:r>
            <a:r>
              <a:rPr sz="1600" b="1" spc="5" dirty="0">
                <a:latin typeface="Arial"/>
                <a:cs typeface="Arial"/>
              </a:rPr>
              <a:t>Grandes. </a:t>
            </a:r>
            <a:r>
              <a:rPr sz="1600" spc="65" dirty="0">
                <a:latin typeface="Arial"/>
                <a:cs typeface="Arial"/>
              </a:rPr>
              <a:t>Channel </a:t>
            </a:r>
            <a:r>
              <a:rPr sz="1600" spc="15" dirty="0">
                <a:latin typeface="Arial"/>
                <a:cs typeface="Arial"/>
              </a:rPr>
              <a:t>lê </a:t>
            </a:r>
            <a:r>
              <a:rPr sz="1600" spc="195" dirty="0">
                <a:latin typeface="Arial"/>
                <a:cs typeface="Arial"/>
              </a:rPr>
              <a:t>um  </a:t>
            </a:r>
            <a:r>
              <a:rPr sz="1600" spc="105" dirty="0">
                <a:latin typeface="Arial"/>
                <a:cs typeface="Arial"/>
              </a:rPr>
              <a:t>buffer </a:t>
            </a:r>
            <a:r>
              <a:rPr sz="1600" spc="140" dirty="0">
                <a:latin typeface="Arial"/>
                <a:cs typeface="Arial"/>
              </a:rPr>
              <a:t>por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vez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30651" y="2596895"/>
            <a:ext cx="4048125" cy="425450"/>
            <a:chOff x="2930651" y="2596895"/>
            <a:chExt cx="4048125" cy="425450"/>
          </a:xfrm>
        </p:grpSpPr>
        <p:sp>
          <p:nvSpPr>
            <p:cNvPr id="23" name="object 23"/>
            <p:cNvSpPr/>
            <p:nvPr/>
          </p:nvSpPr>
          <p:spPr>
            <a:xfrm>
              <a:off x="2930651" y="2596895"/>
              <a:ext cx="4047744" cy="4251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143122" y="2701238"/>
              <a:ext cx="3793490" cy="247650"/>
            </a:xfrm>
            <a:custGeom>
              <a:avLst/>
              <a:gdLst/>
              <a:ahLst/>
              <a:cxnLst/>
              <a:rect l="l" t="t" r="r" b="b"/>
              <a:pathLst>
                <a:path w="3793490" h="247650">
                  <a:moveTo>
                    <a:pt x="3741792" y="169984"/>
                  </a:moveTo>
                  <a:lnTo>
                    <a:pt x="3750945" y="213411"/>
                  </a:lnTo>
                  <a:lnTo>
                    <a:pt x="3769995" y="241732"/>
                  </a:lnTo>
                  <a:lnTo>
                    <a:pt x="3770883" y="242494"/>
                  </a:lnTo>
                  <a:lnTo>
                    <a:pt x="3771773" y="243002"/>
                  </a:lnTo>
                  <a:lnTo>
                    <a:pt x="3772788" y="243510"/>
                  </a:lnTo>
                  <a:lnTo>
                    <a:pt x="3775202" y="244780"/>
                  </a:lnTo>
                  <a:lnTo>
                    <a:pt x="3776979" y="245796"/>
                  </a:lnTo>
                  <a:lnTo>
                    <a:pt x="3779011" y="246431"/>
                  </a:lnTo>
                  <a:lnTo>
                    <a:pt x="3781044" y="246685"/>
                  </a:lnTo>
                  <a:lnTo>
                    <a:pt x="3783456" y="247066"/>
                  </a:lnTo>
                  <a:lnTo>
                    <a:pt x="3789238" y="209860"/>
                  </a:lnTo>
                  <a:lnTo>
                    <a:pt x="3786885" y="209093"/>
                  </a:lnTo>
                  <a:lnTo>
                    <a:pt x="3790823" y="209093"/>
                  </a:lnTo>
                  <a:lnTo>
                    <a:pt x="3780324" y="172771"/>
                  </a:lnTo>
                  <a:lnTo>
                    <a:pt x="3751833" y="172771"/>
                  </a:lnTo>
                  <a:lnTo>
                    <a:pt x="3747770" y="171247"/>
                  </a:lnTo>
                  <a:lnTo>
                    <a:pt x="3743325" y="170231"/>
                  </a:lnTo>
                  <a:lnTo>
                    <a:pt x="3741792" y="169984"/>
                  </a:lnTo>
                  <a:close/>
                </a:path>
                <a:path w="3793490" h="247650">
                  <a:moveTo>
                    <a:pt x="3791868" y="210718"/>
                  </a:moveTo>
                  <a:lnTo>
                    <a:pt x="3793362" y="212141"/>
                  </a:lnTo>
                  <a:lnTo>
                    <a:pt x="3792470" y="211100"/>
                  </a:lnTo>
                  <a:lnTo>
                    <a:pt x="3791868" y="210718"/>
                  </a:lnTo>
                  <a:close/>
                </a:path>
                <a:path w="3793490" h="247650">
                  <a:moveTo>
                    <a:pt x="3792249" y="210842"/>
                  </a:moveTo>
                  <a:lnTo>
                    <a:pt x="3792470" y="211100"/>
                  </a:lnTo>
                  <a:lnTo>
                    <a:pt x="3793108" y="211506"/>
                  </a:lnTo>
                  <a:lnTo>
                    <a:pt x="3792249" y="210842"/>
                  </a:lnTo>
                  <a:close/>
                </a:path>
                <a:path w="3793490" h="247650">
                  <a:moveTo>
                    <a:pt x="3791872" y="210719"/>
                  </a:moveTo>
                  <a:lnTo>
                    <a:pt x="3792470" y="211100"/>
                  </a:lnTo>
                  <a:lnTo>
                    <a:pt x="3792249" y="210842"/>
                  </a:lnTo>
                  <a:lnTo>
                    <a:pt x="3791872" y="210719"/>
                  </a:lnTo>
                  <a:close/>
                </a:path>
                <a:path w="3793490" h="247650">
                  <a:moveTo>
                    <a:pt x="3792099" y="210668"/>
                  </a:moveTo>
                  <a:lnTo>
                    <a:pt x="3792280" y="210852"/>
                  </a:lnTo>
                  <a:lnTo>
                    <a:pt x="3792728" y="210998"/>
                  </a:lnTo>
                  <a:lnTo>
                    <a:pt x="3792099" y="210668"/>
                  </a:lnTo>
                  <a:close/>
                </a:path>
                <a:path w="3793490" h="247650">
                  <a:moveTo>
                    <a:pt x="3791464" y="210333"/>
                  </a:moveTo>
                  <a:lnTo>
                    <a:pt x="3791872" y="210719"/>
                  </a:lnTo>
                  <a:lnTo>
                    <a:pt x="3792249" y="210842"/>
                  </a:lnTo>
                  <a:lnTo>
                    <a:pt x="3791940" y="210584"/>
                  </a:lnTo>
                  <a:lnTo>
                    <a:pt x="3791464" y="210333"/>
                  </a:lnTo>
                  <a:close/>
                </a:path>
                <a:path w="3793490" h="247650">
                  <a:moveTo>
                    <a:pt x="3791940" y="210584"/>
                  </a:moveTo>
                  <a:lnTo>
                    <a:pt x="3792211" y="210797"/>
                  </a:lnTo>
                  <a:lnTo>
                    <a:pt x="3792099" y="210668"/>
                  </a:lnTo>
                  <a:lnTo>
                    <a:pt x="3791940" y="210584"/>
                  </a:lnTo>
                  <a:close/>
                </a:path>
                <a:path w="3793490" h="247650">
                  <a:moveTo>
                    <a:pt x="3790823" y="209093"/>
                  </a:moveTo>
                  <a:lnTo>
                    <a:pt x="3786885" y="209093"/>
                  </a:lnTo>
                  <a:lnTo>
                    <a:pt x="3789299" y="209474"/>
                  </a:lnTo>
                  <a:lnTo>
                    <a:pt x="3789238" y="209860"/>
                  </a:lnTo>
                  <a:lnTo>
                    <a:pt x="3791868" y="210718"/>
                  </a:lnTo>
                  <a:lnTo>
                    <a:pt x="3790315" y="209728"/>
                  </a:lnTo>
                  <a:lnTo>
                    <a:pt x="3790829" y="209728"/>
                  </a:lnTo>
                  <a:lnTo>
                    <a:pt x="3790696" y="209601"/>
                  </a:lnTo>
                  <a:lnTo>
                    <a:pt x="3791185" y="209601"/>
                  </a:lnTo>
                  <a:lnTo>
                    <a:pt x="3790823" y="209093"/>
                  </a:lnTo>
                  <a:close/>
                </a:path>
                <a:path w="3793490" h="247650">
                  <a:moveTo>
                    <a:pt x="3790315" y="209728"/>
                  </a:moveTo>
                  <a:lnTo>
                    <a:pt x="3791865" y="210715"/>
                  </a:lnTo>
                  <a:lnTo>
                    <a:pt x="3791464" y="210333"/>
                  </a:lnTo>
                  <a:lnTo>
                    <a:pt x="3790315" y="209728"/>
                  </a:lnTo>
                  <a:close/>
                </a:path>
                <a:path w="3793490" h="247650">
                  <a:moveTo>
                    <a:pt x="3791185" y="209601"/>
                  </a:moveTo>
                  <a:lnTo>
                    <a:pt x="3790696" y="209601"/>
                  </a:lnTo>
                  <a:lnTo>
                    <a:pt x="3791940" y="210584"/>
                  </a:lnTo>
                  <a:lnTo>
                    <a:pt x="3792099" y="210668"/>
                  </a:lnTo>
                  <a:lnTo>
                    <a:pt x="3791185" y="209601"/>
                  </a:lnTo>
                  <a:close/>
                </a:path>
                <a:path w="3793490" h="247650">
                  <a:moveTo>
                    <a:pt x="3790696" y="209601"/>
                  </a:moveTo>
                  <a:lnTo>
                    <a:pt x="3791464" y="210333"/>
                  </a:lnTo>
                  <a:lnTo>
                    <a:pt x="3791940" y="210584"/>
                  </a:lnTo>
                  <a:lnTo>
                    <a:pt x="3790696" y="209601"/>
                  </a:lnTo>
                  <a:close/>
                </a:path>
                <a:path w="3793490" h="247650">
                  <a:moveTo>
                    <a:pt x="3790829" y="209728"/>
                  </a:moveTo>
                  <a:lnTo>
                    <a:pt x="3790315" y="209728"/>
                  </a:lnTo>
                  <a:lnTo>
                    <a:pt x="3791464" y="210333"/>
                  </a:lnTo>
                  <a:lnTo>
                    <a:pt x="3790829" y="209728"/>
                  </a:lnTo>
                  <a:close/>
                </a:path>
                <a:path w="3793490" h="247650">
                  <a:moveTo>
                    <a:pt x="3786885" y="209093"/>
                  </a:moveTo>
                  <a:lnTo>
                    <a:pt x="3789238" y="209860"/>
                  </a:lnTo>
                  <a:lnTo>
                    <a:pt x="3789299" y="209474"/>
                  </a:lnTo>
                  <a:lnTo>
                    <a:pt x="3786885" y="209093"/>
                  </a:lnTo>
                  <a:close/>
                </a:path>
                <a:path w="3793490" h="247650">
                  <a:moveTo>
                    <a:pt x="3741166" y="157658"/>
                  </a:moveTo>
                  <a:lnTo>
                    <a:pt x="3741792" y="169984"/>
                  </a:lnTo>
                  <a:lnTo>
                    <a:pt x="3743325" y="170231"/>
                  </a:lnTo>
                  <a:lnTo>
                    <a:pt x="3747770" y="171247"/>
                  </a:lnTo>
                  <a:lnTo>
                    <a:pt x="3751833" y="172771"/>
                  </a:lnTo>
                  <a:lnTo>
                    <a:pt x="3746216" y="168580"/>
                  </a:lnTo>
                  <a:lnTo>
                    <a:pt x="3745229" y="168580"/>
                  </a:lnTo>
                  <a:lnTo>
                    <a:pt x="3743832" y="166802"/>
                  </a:lnTo>
                  <a:lnTo>
                    <a:pt x="3744568" y="166802"/>
                  </a:lnTo>
                  <a:lnTo>
                    <a:pt x="3741166" y="157658"/>
                  </a:lnTo>
                  <a:close/>
                </a:path>
                <a:path w="3793490" h="247650">
                  <a:moveTo>
                    <a:pt x="3779320" y="157658"/>
                  </a:moveTo>
                  <a:lnTo>
                    <a:pt x="3741166" y="157658"/>
                  </a:lnTo>
                  <a:lnTo>
                    <a:pt x="3744851" y="167562"/>
                  </a:lnTo>
                  <a:lnTo>
                    <a:pt x="3751833" y="172771"/>
                  </a:lnTo>
                  <a:lnTo>
                    <a:pt x="3780324" y="172771"/>
                  </a:lnTo>
                  <a:lnTo>
                    <a:pt x="3779765" y="168580"/>
                  </a:lnTo>
                  <a:lnTo>
                    <a:pt x="3779641" y="167528"/>
                  </a:lnTo>
                  <a:lnTo>
                    <a:pt x="3779320" y="157658"/>
                  </a:lnTo>
                  <a:close/>
                </a:path>
                <a:path w="3793490" h="247650">
                  <a:moveTo>
                    <a:pt x="149814" y="0"/>
                  </a:moveTo>
                  <a:lnTo>
                    <a:pt x="142621" y="2464"/>
                  </a:lnTo>
                  <a:lnTo>
                    <a:pt x="0" y="85395"/>
                  </a:lnTo>
                  <a:lnTo>
                    <a:pt x="142493" y="168707"/>
                  </a:lnTo>
                  <a:lnTo>
                    <a:pt x="149615" y="171172"/>
                  </a:lnTo>
                  <a:lnTo>
                    <a:pt x="156892" y="170707"/>
                  </a:lnTo>
                  <a:lnTo>
                    <a:pt x="163478" y="167528"/>
                  </a:lnTo>
                  <a:lnTo>
                    <a:pt x="168528" y="161849"/>
                  </a:lnTo>
                  <a:lnTo>
                    <a:pt x="170993" y="154727"/>
                  </a:lnTo>
                  <a:lnTo>
                    <a:pt x="170529" y="147450"/>
                  </a:lnTo>
                  <a:lnTo>
                    <a:pt x="167350" y="140864"/>
                  </a:lnTo>
                  <a:lnTo>
                    <a:pt x="161671" y="135814"/>
                  </a:lnTo>
                  <a:lnTo>
                    <a:pt x="108203" y="104530"/>
                  </a:lnTo>
                  <a:lnTo>
                    <a:pt x="37845" y="104445"/>
                  </a:lnTo>
                  <a:lnTo>
                    <a:pt x="37845" y="66345"/>
                  </a:lnTo>
                  <a:lnTo>
                    <a:pt x="108515" y="66345"/>
                  </a:lnTo>
                  <a:lnTo>
                    <a:pt x="161798" y="35357"/>
                  </a:lnTo>
                  <a:lnTo>
                    <a:pt x="167477" y="30307"/>
                  </a:lnTo>
                  <a:lnTo>
                    <a:pt x="170656" y="23721"/>
                  </a:lnTo>
                  <a:lnTo>
                    <a:pt x="171120" y="16444"/>
                  </a:lnTo>
                  <a:lnTo>
                    <a:pt x="168655" y="9322"/>
                  </a:lnTo>
                  <a:lnTo>
                    <a:pt x="163677" y="3643"/>
                  </a:lnTo>
                  <a:lnTo>
                    <a:pt x="157114" y="464"/>
                  </a:lnTo>
                  <a:lnTo>
                    <a:pt x="149814" y="0"/>
                  </a:lnTo>
                  <a:close/>
                </a:path>
                <a:path w="3793490" h="247650">
                  <a:moveTo>
                    <a:pt x="108368" y="66431"/>
                  </a:moveTo>
                  <a:lnTo>
                    <a:pt x="75628" y="85471"/>
                  </a:lnTo>
                  <a:lnTo>
                    <a:pt x="108203" y="104530"/>
                  </a:lnTo>
                  <a:lnTo>
                    <a:pt x="874140" y="106858"/>
                  </a:lnTo>
                  <a:lnTo>
                    <a:pt x="3218815" y="141910"/>
                  </a:lnTo>
                  <a:lnTo>
                    <a:pt x="3573272" y="156007"/>
                  </a:lnTo>
                  <a:lnTo>
                    <a:pt x="3652520" y="160833"/>
                  </a:lnTo>
                  <a:lnTo>
                    <a:pt x="3693286" y="164008"/>
                  </a:lnTo>
                  <a:lnTo>
                    <a:pt x="3735451" y="168961"/>
                  </a:lnTo>
                  <a:lnTo>
                    <a:pt x="3741792" y="169984"/>
                  </a:lnTo>
                  <a:lnTo>
                    <a:pt x="3741166" y="157658"/>
                  </a:lnTo>
                  <a:lnTo>
                    <a:pt x="3779320" y="157658"/>
                  </a:lnTo>
                  <a:lnTo>
                    <a:pt x="3779138" y="152070"/>
                  </a:lnTo>
                  <a:lnTo>
                    <a:pt x="3777742" y="148260"/>
                  </a:lnTo>
                  <a:lnTo>
                    <a:pt x="3775104" y="144958"/>
                  </a:lnTo>
                  <a:lnTo>
                    <a:pt x="3773931" y="143434"/>
                  </a:lnTo>
                  <a:lnTo>
                    <a:pt x="3771773" y="140767"/>
                  </a:lnTo>
                  <a:lnTo>
                    <a:pt x="3769105" y="138608"/>
                  </a:lnTo>
                  <a:lnTo>
                    <a:pt x="3765930" y="137465"/>
                  </a:lnTo>
                  <a:lnTo>
                    <a:pt x="3761740" y="135814"/>
                  </a:lnTo>
                  <a:lnTo>
                    <a:pt x="3697097" y="126162"/>
                  </a:lnTo>
                  <a:lnTo>
                    <a:pt x="3655313" y="122860"/>
                  </a:lnTo>
                  <a:lnTo>
                    <a:pt x="3475481" y="113081"/>
                  </a:lnTo>
                  <a:lnTo>
                    <a:pt x="2310511" y="83871"/>
                  </a:lnTo>
                  <a:lnTo>
                    <a:pt x="108368" y="66431"/>
                  </a:lnTo>
                  <a:close/>
                </a:path>
                <a:path w="3793490" h="247650">
                  <a:moveTo>
                    <a:pt x="3743832" y="166802"/>
                  </a:moveTo>
                  <a:lnTo>
                    <a:pt x="3745229" y="168580"/>
                  </a:lnTo>
                  <a:lnTo>
                    <a:pt x="3744899" y="167691"/>
                  </a:lnTo>
                  <a:lnTo>
                    <a:pt x="3744806" y="167528"/>
                  </a:lnTo>
                  <a:lnTo>
                    <a:pt x="3743832" y="166802"/>
                  </a:lnTo>
                  <a:close/>
                </a:path>
                <a:path w="3793490" h="247650">
                  <a:moveTo>
                    <a:pt x="3744851" y="167562"/>
                  </a:moveTo>
                  <a:lnTo>
                    <a:pt x="3745229" y="168580"/>
                  </a:lnTo>
                  <a:lnTo>
                    <a:pt x="3746216" y="168580"/>
                  </a:lnTo>
                  <a:lnTo>
                    <a:pt x="3744851" y="167562"/>
                  </a:lnTo>
                  <a:close/>
                </a:path>
                <a:path w="3793490" h="247650">
                  <a:moveTo>
                    <a:pt x="3744568" y="166802"/>
                  </a:moveTo>
                  <a:lnTo>
                    <a:pt x="3743832" y="166802"/>
                  </a:lnTo>
                  <a:lnTo>
                    <a:pt x="3744851" y="167562"/>
                  </a:lnTo>
                  <a:lnTo>
                    <a:pt x="3744568" y="166802"/>
                  </a:lnTo>
                  <a:close/>
                </a:path>
                <a:path w="3793490" h="247650">
                  <a:moveTo>
                    <a:pt x="37845" y="66345"/>
                  </a:moveTo>
                  <a:lnTo>
                    <a:pt x="37845" y="104445"/>
                  </a:lnTo>
                  <a:lnTo>
                    <a:pt x="108203" y="104530"/>
                  </a:lnTo>
                  <a:lnTo>
                    <a:pt x="103716" y="101905"/>
                  </a:lnTo>
                  <a:lnTo>
                    <a:pt x="47370" y="101905"/>
                  </a:lnTo>
                  <a:lnTo>
                    <a:pt x="47497" y="69012"/>
                  </a:lnTo>
                  <a:lnTo>
                    <a:pt x="103929" y="69012"/>
                  </a:lnTo>
                  <a:lnTo>
                    <a:pt x="108368" y="66431"/>
                  </a:lnTo>
                  <a:lnTo>
                    <a:pt x="37845" y="66345"/>
                  </a:lnTo>
                  <a:close/>
                </a:path>
                <a:path w="3793490" h="247650">
                  <a:moveTo>
                    <a:pt x="47497" y="69012"/>
                  </a:moveTo>
                  <a:lnTo>
                    <a:pt x="47370" y="101905"/>
                  </a:lnTo>
                  <a:lnTo>
                    <a:pt x="75628" y="85471"/>
                  </a:lnTo>
                  <a:lnTo>
                    <a:pt x="47497" y="69012"/>
                  </a:lnTo>
                  <a:close/>
                </a:path>
                <a:path w="3793490" h="247650">
                  <a:moveTo>
                    <a:pt x="75628" y="85471"/>
                  </a:moveTo>
                  <a:lnTo>
                    <a:pt x="47370" y="101905"/>
                  </a:lnTo>
                  <a:lnTo>
                    <a:pt x="103716" y="101905"/>
                  </a:lnTo>
                  <a:lnTo>
                    <a:pt x="75628" y="85471"/>
                  </a:lnTo>
                  <a:close/>
                </a:path>
                <a:path w="3793490" h="247650">
                  <a:moveTo>
                    <a:pt x="103929" y="69012"/>
                  </a:moveTo>
                  <a:lnTo>
                    <a:pt x="47497" y="69012"/>
                  </a:lnTo>
                  <a:lnTo>
                    <a:pt x="75628" y="85471"/>
                  </a:lnTo>
                  <a:lnTo>
                    <a:pt x="103929" y="69012"/>
                  </a:lnTo>
                  <a:close/>
                </a:path>
                <a:path w="3793490" h="247650">
                  <a:moveTo>
                    <a:pt x="108515" y="66345"/>
                  </a:moveTo>
                  <a:lnTo>
                    <a:pt x="37845" y="66345"/>
                  </a:lnTo>
                  <a:lnTo>
                    <a:pt x="108368" y="66431"/>
                  </a:lnTo>
                  <a:lnTo>
                    <a:pt x="108515" y="6634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938009" y="2863418"/>
            <a:ext cx="17633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r>
              <a:rPr sz="1600" spc="1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14" dirty="0">
                <a:solidFill>
                  <a:srgbClr val="7E7E7E"/>
                </a:solidFill>
                <a:latin typeface="Arial"/>
                <a:cs typeface="Arial"/>
              </a:rPr>
              <a:t>método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rewind() </a:t>
            </a:r>
            <a:r>
              <a:rPr sz="1600" spc="150" dirty="0">
                <a:solidFill>
                  <a:srgbClr val="7E7E7E"/>
                </a:solidFill>
                <a:latin typeface="Arial"/>
                <a:cs typeface="Arial"/>
              </a:rPr>
              <a:t>muda</a:t>
            </a:r>
            <a:r>
              <a:rPr sz="1600" spc="25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38009" y="3351657"/>
            <a:ext cx="1437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7E7E7E"/>
                </a:solidFill>
                <a:latin typeface="Arial"/>
                <a:cs typeface="Arial"/>
              </a:rPr>
              <a:t>ponteiro</a:t>
            </a:r>
            <a:r>
              <a:rPr sz="1600" spc="15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para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78014" y="3817112"/>
            <a:ext cx="1953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inicio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do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buffer </a:t>
            </a:r>
            <a:r>
              <a:rPr sz="1600" spc="-60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52639" y="4086351"/>
            <a:ext cx="1880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deixa </a:t>
            </a:r>
            <a:r>
              <a:rPr sz="1600" spc="145" dirty="0">
                <a:solidFill>
                  <a:srgbClr val="7E7E7E"/>
                </a:solidFill>
                <a:latin typeface="Arial"/>
                <a:cs typeface="Arial"/>
              </a:rPr>
              <a:t>pronto</a:t>
            </a:r>
            <a:r>
              <a:rPr sz="1600" spc="3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7E7E7E"/>
                </a:solidFill>
                <a:latin typeface="Arial"/>
                <a:cs typeface="Arial"/>
              </a:rPr>
              <a:t>para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67320" y="4333875"/>
            <a:ext cx="104838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7E7E7E"/>
                </a:solidFill>
                <a:latin typeface="Arial"/>
                <a:cs typeface="Arial"/>
              </a:rPr>
              <a:t>leitura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0858"/>
            <a:ext cx="822960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8270" marR="5080" indent="-210185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Java </a:t>
            </a:r>
            <a:r>
              <a:rPr sz="3200" spc="-5" dirty="0"/>
              <a:t>Orientado </a:t>
            </a:r>
            <a:r>
              <a:rPr sz="3200" dirty="0"/>
              <a:t>a</a:t>
            </a:r>
            <a:r>
              <a:rPr sz="3200" spc="-95" dirty="0"/>
              <a:t> </a:t>
            </a:r>
            <a:r>
              <a:rPr sz="3200" spc="-5" dirty="0"/>
              <a:t>Objetos  </a:t>
            </a:r>
            <a:r>
              <a:rPr sz="3200" dirty="0"/>
              <a:t>Threads</a:t>
            </a:r>
            <a:endParaRPr sz="3200" dirty="0"/>
          </a:p>
        </p:txBody>
      </p:sp>
      <p:sp>
        <p:nvSpPr>
          <p:cNvPr id="5" name="object 5"/>
          <p:cNvSpPr/>
          <p:nvPr/>
        </p:nvSpPr>
        <p:spPr>
          <a:xfrm>
            <a:off x="5182870" y="892810"/>
            <a:ext cx="3872230" cy="36258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39060"/>
            <a:ext cx="542099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1135" y="401955"/>
            <a:ext cx="363093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Threads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07464" y="3176016"/>
            <a:ext cx="923925" cy="2287905"/>
            <a:chOff x="1807464" y="3176016"/>
            <a:chExt cx="923925" cy="2287905"/>
          </a:xfrm>
        </p:grpSpPr>
        <p:sp>
          <p:nvSpPr>
            <p:cNvPr id="4" name="object 4"/>
            <p:cNvSpPr/>
            <p:nvPr/>
          </p:nvSpPr>
          <p:spPr>
            <a:xfrm>
              <a:off x="2165568" y="3291799"/>
              <a:ext cx="565474" cy="4923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65568" y="4084279"/>
              <a:ext cx="565474" cy="4923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90572" y="3709416"/>
              <a:ext cx="315468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88235" y="3731514"/>
              <a:ext cx="120650" cy="360045"/>
            </a:xfrm>
            <a:custGeom>
              <a:avLst/>
              <a:gdLst/>
              <a:ahLst/>
              <a:cxnLst/>
              <a:rect l="l" t="t" r="r" b="b"/>
              <a:pathLst>
                <a:path w="120650" h="360045">
                  <a:moveTo>
                    <a:pt x="14350" y="241808"/>
                  </a:moveTo>
                  <a:lnTo>
                    <a:pt x="8254" y="245491"/>
                  </a:lnTo>
                  <a:lnTo>
                    <a:pt x="2031" y="249047"/>
                  </a:lnTo>
                  <a:lnTo>
                    <a:pt x="0" y="257048"/>
                  </a:lnTo>
                  <a:lnTo>
                    <a:pt x="60070" y="360044"/>
                  </a:lnTo>
                  <a:lnTo>
                    <a:pt x="75033" y="334391"/>
                  </a:lnTo>
                  <a:lnTo>
                    <a:pt x="47116" y="334391"/>
                  </a:lnTo>
                  <a:lnTo>
                    <a:pt x="47116" y="286548"/>
                  </a:lnTo>
                  <a:lnTo>
                    <a:pt x="25907" y="250190"/>
                  </a:lnTo>
                  <a:lnTo>
                    <a:pt x="22351" y="243967"/>
                  </a:lnTo>
                  <a:lnTo>
                    <a:pt x="14350" y="241808"/>
                  </a:lnTo>
                  <a:close/>
                </a:path>
                <a:path w="120650" h="360045">
                  <a:moveTo>
                    <a:pt x="47116" y="286548"/>
                  </a:moveTo>
                  <a:lnTo>
                    <a:pt x="47116" y="334391"/>
                  </a:lnTo>
                  <a:lnTo>
                    <a:pt x="73025" y="334391"/>
                  </a:lnTo>
                  <a:lnTo>
                    <a:pt x="73025" y="327913"/>
                  </a:lnTo>
                  <a:lnTo>
                    <a:pt x="48894" y="327913"/>
                  </a:lnTo>
                  <a:lnTo>
                    <a:pt x="60070" y="308755"/>
                  </a:lnTo>
                  <a:lnTo>
                    <a:pt x="47116" y="286548"/>
                  </a:lnTo>
                  <a:close/>
                </a:path>
                <a:path w="120650" h="360045">
                  <a:moveTo>
                    <a:pt x="105790" y="241808"/>
                  </a:moveTo>
                  <a:lnTo>
                    <a:pt x="97789" y="243967"/>
                  </a:lnTo>
                  <a:lnTo>
                    <a:pt x="94233" y="250190"/>
                  </a:lnTo>
                  <a:lnTo>
                    <a:pt x="73025" y="286548"/>
                  </a:lnTo>
                  <a:lnTo>
                    <a:pt x="73025" y="334391"/>
                  </a:lnTo>
                  <a:lnTo>
                    <a:pt x="75033" y="334391"/>
                  </a:lnTo>
                  <a:lnTo>
                    <a:pt x="120141" y="257048"/>
                  </a:lnTo>
                  <a:lnTo>
                    <a:pt x="118109" y="249047"/>
                  </a:lnTo>
                  <a:lnTo>
                    <a:pt x="111887" y="245491"/>
                  </a:lnTo>
                  <a:lnTo>
                    <a:pt x="105790" y="241808"/>
                  </a:lnTo>
                  <a:close/>
                </a:path>
                <a:path w="120650" h="360045">
                  <a:moveTo>
                    <a:pt x="60070" y="308755"/>
                  </a:moveTo>
                  <a:lnTo>
                    <a:pt x="48894" y="327913"/>
                  </a:lnTo>
                  <a:lnTo>
                    <a:pt x="71246" y="327913"/>
                  </a:lnTo>
                  <a:lnTo>
                    <a:pt x="60070" y="308755"/>
                  </a:lnTo>
                  <a:close/>
                </a:path>
                <a:path w="120650" h="360045">
                  <a:moveTo>
                    <a:pt x="73025" y="286548"/>
                  </a:moveTo>
                  <a:lnTo>
                    <a:pt x="60070" y="308755"/>
                  </a:lnTo>
                  <a:lnTo>
                    <a:pt x="71246" y="327913"/>
                  </a:lnTo>
                  <a:lnTo>
                    <a:pt x="73025" y="327913"/>
                  </a:lnTo>
                  <a:lnTo>
                    <a:pt x="73025" y="286548"/>
                  </a:lnTo>
                  <a:close/>
                </a:path>
                <a:path w="120650" h="360045">
                  <a:moveTo>
                    <a:pt x="73025" y="0"/>
                  </a:moveTo>
                  <a:lnTo>
                    <a:pt x="47116" y="0"/>
                  </a:lnTo>
                  <a:lnTo>
                    <a:pt x="47116" y="286548"/>
                  </a:lnTo>
                  <a:lnTo>
                    <a:pt x="60070" y="308755"/>
                  </a:lnTo>
                  <a:lnTo>
                    <a:pt x="73025" y="286548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65568" y="4892039"/>
              <a:ext cx="565474" cy="4937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90572" y="4501896"/>
              <a:ext cx="315468" cy="5775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388235" y="4523994"/>
              <a:ext cx="120650" cy="377190"/>
            </a:xfrm>
            <a:custGeom>
              <a:avLst/>
              <a:gdLst/>
              <a:ahLst/>
              <a:cxnLst/>
              <a:rect l="l" t="t" r="r" b="b"/>
              <a:pathLst>
                <a:path w="120650" h="377189">
                  <a:moveTo>
                    <a:pt x="14350" y="258571"/>
                  </a:moveTo>
                  <a:lnTo>
                    <a:pt x="8254" y="262127"/>
                  </a:lnTo>
                  <a:lnTo>
                    <a:pt x="2031" y="265683"/>
                  </a:lnTo>
                  <a:lnTo>
                    <a:pt x="0" y="273684"/>
                  </a:lnTo>
                  <a:lnTo>
                    <a:pt x="60070" y="376681"/>
                  </a:lnTo>
                  <a:lnTo>
                    <a:pt x="75033" y="351027"/>
                  </a:lnTo>
                  <a:lnTo>
                    <a:pt x="47116" y="351027"/>
                  </a:lnTo>
                  <a:lnTo>
                    <a:pt x="47116" y="303185"/>
                  </a:lnTo>
                  <a:lnTo>
                    <a:pt x="25907" y="266826"/>
                  </a:lnTo>
                  <a:lnTo>
                    <a:pt x="22351" y="260603"/>
                  </a:lnTo>
                  <a:lnTo>
                    <a:pt x="14350" y="258571"/>
                  </a:lnTo>
                  <a:close/>
                </a:path>
                <a:path w="120650" h="377189">
                  <a:moveTo>
                    <a:pt x="47116" y="303185"/>
                  </a:moveTo>
                  <a:lnTo>
                    <a:pt x="47116" y="351027"/>
                  </a:lnTo>
                  <a:lnTo>
                    <a:pt x="73025" y="351027"/>
                  </a:lnTo>
                  <a:lnTo>
                    <a:pt x="73025" y="344550"/>
                  </a:lnTo>
                  <a:lnTo>
                    <a:pt x="48894" y="344550"/>
                  </a:lnTo>
                  <a:lnTo>
                    <a:pt x="60070" y="325392"/>
                  </a:lnTo>
                  <a:lnTo>
                    <a:pt x="47116" y="303185"/>
                  </a:lnTo>
                  <a:close/>
                </a:path>
                <a:path w="120650" h="377189">
                  <a:moveTo>
                    <a:pt x="105790" y="258571"/>
                  </a:moveTo>
                  <a:lnTo>
                    <a:pt x="97789" y="260603"/>
                  </a:lnTo>
                  <a:lnTo>
                    <a:pt x="94233" y="266826"/>
                  </a:lnTo>
                  <a:lnTo>
                    <a:pt x="73025" y="303185"/>
                  </a:lnTo>
                  <a:lnTo>
                    <a:pt x="73025" y="351027"/>
                  </a:lnTo>
                  <a:lnTo>
                    <a:pt x="75033" y="351027"/>
                  </a:lnTo>
                  <a:lnTo>
                    <a:pt x="120141" y="273684"/>
                  </a:lnTo>
                  <a:lnTo>
                    <a:pt x="118109" y="265683"/>
                  </a:lnTo>
                  <a:lnTo>
                    <a:pt x="111887" y="262127"/>
                  </a:lnTo>
                  <a:lnTo>
                    <a:pt x="105790" y="258571"/>
                  </a:lnTo>
                  <a:close/>
                </a:path>
                <a:path w="120650" h="377189">
                  <a:moveTo>
                    <a:pt x="60070" y="325392"/>
                  </a:moveTo>
                  <a:lnTo>
                    <a:pt x="48894" y="344550"/>
                  </a:lnTo>
                  <a:lnTo>
                    <a:pt x="71246" y="344550"/>
                  </a:lnTo>
                  <a:lnTo>
                    <a:pt x="60070" y="325392"/>
                  </a:lnTo>
                  <a:close/>
                </a:path>
                <a:path w="120650" h="377189">
                  <a:moveTo>
                    <a:pt x="73025" y="303185"/>
                  </a:moveTo>
                  <a:lnTo>
                    <a:pt x="60070" y="325392"/>
                  </a:lnTo>
                  <a:lnTo>
                    <a:pt x="71246" y="344550"/>
                  </a:lnTo>
                  <a:lnTo>
                    <a:pt x="73025" y="344550"/>
                  </a:lnTo>
                  <a:lnTo>
                    <a:pt x="73025" y="303185"/>
                  </a:lnTo>
                  <a:close/>
                </a:path>
                <a:path w="120650" h="377189">
                  <a:moveTo>
                    <a:pt x="73025" y="0"/>
                  </a:moveTo>
                  <a:lnTo>
                    <a:pt x="47116" y="0"/>
                  </a:lnTo>
                  <a:lnTo>
                    <a:pt x="47116" y="303185"/>
                  </a:lnTo>
                  <a:lnTo>
                    <a:pt x="60070" y="325392"/>
                  </a:lnTo>
                  <a:lnTo>
                    <a:pt x="73025" y="303185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07464" y="3176016"/>
              <a:ext cx="399288" cy="2287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3090" y="3211830"/>
              <a:ext cx="302260" cy="2176780"/>
            </a:xfrm>
            <a:custGeom>
              <a:avLst/>
              <a:gdLst/>
              <a:ahLst/>
              <a:cxnLst/>
              <a:rect l="l" t="t" r="r" b="b"/>
              <a:pathLst>
                <a:path w="302260" h="2176779">
                  <a:moveTo>
                    <a:pt x="301752" y="2176272"/>
                  </a:moveTo>
                  <a:lnTo>
                    <a:pt x="261648" y="2169037"/>
                  </a:lnTo>
                  <a:lnTo>
                    <a:pt x="225608" y="2148618"/>
                  </a:lnTo>
                  <a:lnTo>
                    <a:pt x="195072" y="2116947"/>
                  </a:lnTo>
                  <a:lnTo>
                    <a:pt x="171478" y="2075951"/>
                  </a:lnTo>
                  <a:lnTo>
                    <a:pt x="156266" y="2027561"/>
                  </a:lnTo>
                  <a:lnTo>
                    <a:pt x="150876" y="1973707"/>
                  </a:lnTo>
                  <a:lnTo>
                    <a:pt x="150876" y="1290701"/>
                  </a:lnTo>
                  <a:lnTo>
                    <a:pt x="145485" y="1236846"/>
                  </a:lnTo>
                  <a:lnTo>
                    <a:pt x="130273" y="1188456"/>
                  </a:lnTo>
                  <a:lnTo>
                    <a:pt x="106680" y="1147460"/>
                  </a:lnTo>
                  <a:lnTo>
                    <a:pt x="76143" y="1115789"/>
                  </a:lnTo>
                  <a:lnTo>
                    <a:pt x="40103" y="1095370"/>
                  </a:lnTo>
                  <a:lnTo>
                    <a:pt x="0" y="1088136"/>
                  </a:lnTo>
                  <a:lnTo>
                    <a:pt x="40103" y="1080901"/>
                  </a:lnTo>
                  <a:lnTo>
                    <a:pt x="76143" y="1060482"/>
                  </a:lnTo>
                  <a:lnTo>
                    <a:pt x="106679" y="1028811"/>
                  </a:lnTo>
                  <a:lnTo>
                    <a:pt x="130273" y="987815"/>
                  </a:lnTo>
                  <a:lnTo>
                    <a:pt x="145485" y="939425"/>
                  </a:lnTo>
                  <a:lnTo>
                    <a:pt x="150876" y="885571"/>
                  </a:lnTo>
                  <a:lnTo>
                    <a:pt x="150876" y="202565"/>
                  </a:lnTo>
                  <a:lnTo>
                    <a:pt x="156266" y="148710"/>
                  </a:lnTo>
                  <a:lnTo>
                    <a:pt x="171478" y="100320"/>
                  </a:lnTo>
                  <a:lnTo>
                    <a:pt x="195072" y="59324"/>
                  </a:lnTo>
                  <a:lnTo>
                    <a:pt x="225608" y="27653"/>
                  </a:lnTo>
                  <a:lnTo>
                    <a:pt x="261648" y="7234"/>
                  </a:lnTo>
                  <a:lnTo>
                    <a:pt x="301752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900555" y="2749550"/>
            <a:ext cx="160528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375F92"/>
                </a:solidFill>
                <a:latin typeface="Georgia"/>
                <a:cs typeface="Georgia"/>
              </a:rPr>
              <a:t>Sequencial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4030" y="4166235"/>
            <a:ext cx="110553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75F92"/>
                </a:solidFill>
                <a:latin typeface="Georgia"/>
                <a:cs typeface="Georgia"/>
              </a:rPr>
              <a:t>P</a:t>
            </a:r>
            <a:r>
              <a:rPr sz="1600" spc="-15" dirty="0">
                <a:solidFill>
                  <a:srgbClr val="375F92"/>
                </a:solidFill>
                <a:latin typeface="Georgia"/>
                <a:cs typeface="Georgia"/>
              </a:rPr>
              <a:t>r</a:t>
            </a:r>
            <a:r>
              <a:rPr sz="1600" spc="-10" dirty="0">
                <a:solidFill>
                  <a:srgbClr val="375F92"/>
                </a:solidFill>
                <a:latin typeface="Georgia"/>
                <a:cs typeface="Georgia"/>
              </a:rPr>
              <a:t>o</a:t>
            </a:r>
            <a:r>
              <a:rPr sz="1600" dirty="0">
                <a:solidFill>
                  <a:srgbClr val="375F92"/>
                </a:solidFill>
                <a:latin typeface="Georgia"/>
                <a:cs typeface="Georgia"/>
              </a:rPr>
              <a:t>g</a:t>
            </a:r>
            <a:r>
              <a:rPr sz="1600" spc="-15" dirty="0">
                <a:solidFill>
                  <a:srgbClr val="375F92"/>
                </a:solidFill>
                <a:latin typeface="Georgia"/>
                <a:cs typeface="Georgia"/>
              </a:rPr>
              <a:t>r</a:t>
            </a:r>
            <a:r>
              <a:rPr sz="1600" spc="-5" dirty="0">
                <a:solidFill>
                  <a:srgbClr val="375F92"/>
                </a:solidFill>
                <a:latin typeface="Georgia"/>
                <a:cs typeface="Georgia"/>
              </a:rPr>
              <a:t>ama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76544" y="3176016"/>
            <a:ext cx="923925" cy="2287905"/>
            <a:chOff x="5876544" y="3176016"/>
            <a:chExt cx="923925" cy="2287905"/>
          </a:xfrm>
        </p:grpSpPr>
        <p:sp>
          <p:nvSpPr>
            <p:cNvPr id="16" name="object 16"/>
            <p:cNvSpPr/>
            <p:nvPr/>
          </p:nvSpPr>
          <p:spPr>
            <a:xfrm>
              <a:off x="6234648" y="3291799"/>
              <a:ext cx="565474" cy="4923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34648" y="4084279"/>
              <a:ext cx="565474" cy="4923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61176" y="3709416"/>
              <a:ext cx="315468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58838" y="3731514"/>
              <a:ext cx="120650" cy="360045"/>
            </a:xfrm>
            <a:custGeom>
              <a:avLst/>
              <a:gdLst/>
              <a:ahLst/>
              <a:cxnLst/>
              <a:rect l="l" t="t" r="r" b="b"/>
              <a:pathLst>
                <a:path w="120650" h="360045">
                  <a:moveTo>
                    <a:pt x="14350" y="241808"/>
                  </a:moveTo>
                  <a:lnTo>
                    <a:pt x="8255" y="245491"/>
                  </a:lnTo>
                  <a:lnTo>
                    <a:pt x="2032" y="249047"/>
                  </a:lnTo>
                  <a:lnTo>
                    <a:pt x="0" y="257048"/>
                  </a:lnTo>
                  <a:lnTo>
                    <a:pt x="60070" y="360044"/>
                  </a:lnTo>
                  <a:lnTo>
                    <a:pt x="75033" y="334391"/>
                  </a:lnTo>
                  <a:lnTo>
                    <a:pt x="47116" y="334391"/>
                  </a:lnTo>
                  <a:lnTo>
                    <a:pt x="47116" y="286548"/>
                  </a:lnTo>
                  <a:lnTo>
                    <a:pt x="25908" y="250190"/>
                  </a:lnTo>
                  <a:lnTo>
                    <a:pt x="22351" y="243967"/>
                  </a:lnTo>
                  <a:lnTo>
                    <a:pt x="14350" y="241808"/>
                  </a:lnTo>
                  <a:close/>
                </a:path>
                <a:path w="120650" h="360045">
                  <a:moveTo>
                    <a:pt x="47116" y="286548"/>
                  </a:moveTo>
                  <a:lnTo>
                    <a:pt x="47116" y="334391"/>
                  </a:lnTo>
                  <a:lnTo>
                    <a:pt x="73025" y="334391"/>
                  </a:lnTo>
                  <a:lnTo>
                    <a:pt x="73025" y="327913"/>
                  </a:lnTo>
                  <a:lnTo>
                    <a:pt x="48894" y="327913"/>
                  </a:lnTo>
                  <a:lnTo>
                    <a:pt x="60070" y="308755"/>
                  </a:lnTo>
                  <a:lnTo>
                    <a:pt x="47116" y="286548"/>
                  </a:lnTo>
                  <a:close/>
                </a:path>
                <a:path w="120650" h="360045">
                  <a:moveTo>
                    <a:pt x="105790" y="241808"/>
                  </a:moveTo>
                  <a:lnTo>
                    <a:pt x="97789" y="243967"/>
                  </a:lnTo>
                  <a:lnTo>
                    <a:pt x="94234" y="250190"/>
                  </a:lnTo>
                  <a:lnTo>
                    <a:pt x="73025" y="286548"/>
                  </a:lnTo>
                  <a:lnTo>
                    <a:pt x="73025" y="334391"/>
                  </a:lnTo>
                  <a:lnTo>
                    <a:pt x="75033" y="334391"/>
                  </a:lnTo>
                  <a:lnTo>
                    <a:pt x="120141" y="257048"/>
                  </a:lnTo>
                  <a:lnTo>
                    <a:pt x="118110" y="249047"/>
                  </a:lnTo>
                  <a:lnTo>
                    <a:pt x="111887" y="245491"/>
                  </a:lnTo>
                  <a:lnTo>
                    <a:pt x="105790" y="241808"/>
                  </a:lnTo>
                  <a:close/>
                </a:path>
                <a:path w="120650" h="360045">
                  <a:moveTo>
                    <a:pt x="60070" y="308755"/>
                  </a:moveTo>
                  <a:lnTo>
                    <a:pt x="48894" y="327913"/>
                  </a:lnTo>
                  <a:lnTo>
                    <a:pt x="71246" y="327913"/>
                  </a:lnTo>
                  <a:lnTo>
                    <a:pt x="60070" y="308755"/>
                  </a:lnTo>
                  <a:close/>
                </a:path>
                <a:path w="120650" h="360045">
                  <a:moveTo>
                    <a:pt x="73025" y="286548"/>
                  </a:moveTo>
                  <a:lnTo>
                    <a:pt x="60070" y="308755"/>
                  </a:lnTo>
                  <a:lnTo>
                    <a:pt x="71246" y="327913"/>
                  </a:lnTo>
                  <a:lnTo>
                    <a:pt x="73025" y="327913"/>
                  </a:lnTo>
                  <a:lnTo>
                    <a:pt x="73025" y="286548"/>
                  </a:lnTo>
                  <a:close/>
                </a:path>
                <a:path w="120650" h="360045">
                  <a:moveTo>
                    <a:pt x="73025" y="0"/>
                  </a:moveTo>
                  <a:lnTo>
                    <a:pt x="47116" y="0"/>
                  </a:lnTo>
                  <a:lnTo>
                    <a:pt x="47116" y="286548"/>
                  </a:lnTo>
                  <a:lnTo>
                    <a:pt x="60070" y="308755"/>
                  </a:lnTo>
                  <a:lnTo>
                    <a:pt x="73025" y="286548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4648" y="4892039"/>
              <a:ext cx="565474" cy="4937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61176" y="4501896"/>
              <a:ext cx="315468" cy="5775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58838" y="4523994"/>
              <a:ext cx="120650" cy="377190"/>
            </a:xfrm>
            <a:custGeom>
              <a:avLst/>
              <a:gdLst/>
              <a:ahLst/>
              <a:cxnLst/>
              <a:rect l="l" t="t" r="r" b="b"/>
              <a:pathLst>
                <a:path w="120650" h="377189">
                  <a:moveTo>
                    <a:pt x="14350" y="258571"/>
                  </a:moveTo>
                  <a:lnTo>
                    <a:pt x="8255" y="262127"/>
                  </a:lnTo>
                  <a:lnTo>
                    <a:pt x="2032" y="265683"/>
                  </a:lnTo>
                  <a:lnTo>
                    <a:pt x="0" y="273684"/>
                  </a:lnTo>
                  <a:lnTo>
                    <a:pt x="60070" y="376681"/>
                  </a:lnTo>
                  <a:lnTo>
                    <a:pt x="75033" y="351027"/>
                  </a:lnTo>
                  <a:lnTo>
                    <a:pt x="47116" y="351027"/>
                  </a:lnTo>
                  <a:lnTo>
                    <a:pt x="47116" y="303185"/>
                  </a:lnTo>
                  <a:lnTo>
                    <a:pt x="25908" y="266826"/>
                  </a:lnTo>
                  <a:lnTo>
                    <a:pt x="22351" y="260603"/>
                  </a:lnTo>
                  <a:lnTo>
                    <a:pt x="14350" y="258571"/>
                  </a:lnTo>
                  <a:close/>
                </a:path>
                <a:path w="120650" h="377189">
                  <a:moveTo>
                    <a:pt x="47116" y="303185"/>
                  </a:moveTo>
                  <a:lnTo>
                    <a:pt x="47116" y="351027"/>
                  </a:lnTo>
                  <a:lnTo>
                    <a:pt x="73025" y="351027"/>
                  </a:lnTo>
                  <a:lnTo>
                    <a:pt x="73025" y="344550"/>
                  </a:lnTo>
                  <a:lnTo>
                    <a:pt x="48894" y="344550"/>
                  </a:lnTo>
                  <a:lnTo>
                    <a:pt x="60070" y="325392"/>
                  </a:lnTo>
                  <a:lnTo>
                    <a:pt x="47116" y="303185"/>
                  </a:lnTo>
                  <a:close/>
                </a:path>
                <a:path w="120650" h="377189">
                  <a:moveTo>
                    <a:pt x="105790" y="258571"/>
                  </a:moveTo>
                  <a:lnTo>
                    <a:pt x="97789" y="260603"/>
                  </a:lnTo>
                  <a:lnTo>
                    <a:pt x="94234" y="266826"/>
                  </a:lnTo>
                  <a:lnTo>
                    <a:pt x="73025" y="303185"/>
                  </a:lnTo>
                  <a:lnTo>
                    <a:pt x="73025" y="351027"/>
                  </a:lnTo>
                  <a:lnTo>
                    <a:pt x="75033" y="351027"/>
                  </a:lnTo>
                  <a:lnTo>
                    <a:pt x="120141" y="273684"/>
                  </a:lnTo>
                  <a:lnTo>
                    <a:pt x="118110" y="265683"/>
                  </a:lnTo>
                  <a:lnTo>
                    <a:pt x="111887" y="262127"/>
                  </a:lnTo>
                  <a:lnTo>
                    <a:pt x="105790" y="258571"/>
                  </a:lnTo>
                  <a:close/>
                </a:path>
                <a:path w="120650" h="377189">
                  <a:moveTo>
                    <a:pt x="60070" y="325392"/>
                  </a:moveTo>
                  <a:lnTo>
                    <a:pt x="48894" y="344550"/>
                  </a:lnTo>
                  <a:lnTo>
                    <a:pt x="71246" y="344550"/>
                  </a:lnTo>
                  <a:lnTo>
                    <a:pt x="60070" y="325392"/>
                  </a:lnTo>
                  <a:close/>
                </a:path>
                <a:path w="120650" h="377189">
                  <a:moveTo>
                    <a:pt x="73025" y="303185"/>
                  </a:moveTo>
                  <a:lnTo>
                    <a:pt x="60070" y="325392"/>
                  </a:lnTo>
                  <a:lnTo>
                    <a:pt x="71246" y="344550"/>
                  </a:lnTo>
                  <a:lnTo>
                    <a:pt x="73025" y="344550"/>
                  </a:lnTo>
                  <a:lnTo>
                    <a:pt x="73025" y="303185"/>
                  </a:lnTo>
                  <a:close/>
                </a:path>
                <a:path w="120650" h="377189">
                  <a:moveTo>
                    <a:pt x="73025" y="0"/>
                  </a:moveTo>
                  <a:lnTo>
                    <a:pt x="47116" y="0"/>
                  </a:lnTo>
                  <a:lnTo>
                    <a:pt x="47116" y="303185"/>
                  </a:lnTo>
                  <a:lnTo>
                    <a:pt x="60070" y="325392"/>
                  </a:lnTo>
                  <a:lnTo>
                    <a:pt x="73024" y="303185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76544" y="3176016"/>
              <a:ext cx="400812" cy="22875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32170" y="3211830"/>
              <a:ext cx="303530" cy="2176780"/>
            </a:xfrm>
            <a:custGeom>
              <a:avLst/>
              <a:gdLst/>
              <a:ahLst/>
              <a:cxnLst/>
              <a:rect l="l" t="t" r="r" b="b"/>
              <a:pathLst>
                <a:path w="303529" h="2176779">
                  <a:moveTo>
                    <a:pt x="303275" y="2176272"/>
                  </a:moveTo>
                  <a:lnTo>
                    <a:pt x="262983" y="2168997"/>
                  </a:lnTo>
                  <a:lnTo>
                    <a:pt x="226765" y="2148468"/>
                  </a:lnTo>
                  <a:lnTo>
                    <a:pt x="196072" y="2116629"/>
                  </a:lnTo>
                  <a:lnTo>
                    <a:pt x="172353" y="2075424"/>
                  </a:lnTo>
                  <a:lnTo>
                    <a:pt x="157058" y="2026797"/>
                  </a:lnTo>
                  <a:lnTo>
                    <a:pt x="151637" y="1972691"/>
                  </a:lnTo>
                  <a:lnTo>
                    <a:pt x="151637" y="1291717"/>
                  </a:lnTo>
                  <a:lnTo>
                    <a:pt x="146217" y="1237610"/>
                  </a:lnTo>
                  <a:lnTo>
                    <a:pt x="130922" y="1188983"/>
                  </a:lnTo>
                  <a:lnTo>
                    <a:pt x="107203" y="1147778"/>
                  </a:lnTo>
                  <a:lnTo>
                    <a:pt x="76510" y="1115939"/>
                  </a:lnTo>
                  <a:lnTo>
                    <a:pt x="40292" y="1095410"/>
                  </a:lnTo>
                  <a:lnTo>
                    <a:pt x="0" y="1088136"/>
                  </a:lnTo>
                  <a:lnTo>
                    <a:pt x="40292" y="1080861"/>
                  </a:lnTo>
                  <a:lnTo>
                    <a:pt x="76510" y="1060332"/>
                  </a:lnTo>
                  <a:lnTo>
                    <a:pt x="107203" y="1028493"/>
                  </a:lnTo>
                  <a:lnTo>
                    <a:pt x="130922" y="987288"/>
                  </a:lnTo>
                  <a:lnTo>
                    <a:pt x="146217" y="938661"/>
                  </a:lnTo>
                  <a:lnTo>
                    <a:pt x="151637" y="884555"/>
                  </a:lnTo>
                  <a:lnTo>
                    <a:pt x="151637" y="203581"/>
                  </a:lnTo>
                  <a:lnTo>
                    <a:pt x="157058" y="149474"/>
                  </a:lnTo>
                  <a:lnTo>
                    <a:pt x="172353" y="100847"/>
                  </a:lnTo>
                  <a:lnTo>
                    <a:pt x="196072" y="59642"/>
                  </a:lnTo>
                  <a:lnTo>
                    <a:pt x="226765" y="27803"/>
                  </a:lnTo>
                  <a:lnTo>
                    <a:pt x="262983" y="7274"/>
                  </a:lnTo>
                  <a:lnTo>
                    <a:pt x="303275" y="0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464300" y="2749550"/>
            <a:ext cx="178879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375F92"/>
                </a:solidFill>
                <a:latin typeface="Georgia"/>
                <a:cs typeface="Georgia"/>
              </a:rPr>
              <a:t>MultiThread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58005" y="4166235"/>
            <a:ext cx="131191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75F92"/>
                </a:solidFill>
                <a:latin typeface="Georgia"/>
                <a:cs typeface="Georgia"/>
              </a:rPr>
              <a:t>P</a:t>
            </a:r>
            <a:r>
              <a:rPr sz="1600" spc="-15" dirty="0">
                <a:solidFill>
                  <a:srgbClr val="375F92"/>
                </a:solidFill>
                <a:latin typeface="Georgia"/>
                <a:cs typeface="Georgia"/>
              </a:rPr>
              <a:t>r</a:t>
            </a:r>
            <a:r>
              <a:rPr sz="1600" spc="-10" dirty="0">
                <a:solidFill>
                  <a:srgbClr val="375F92"/>
                </a:solidFill>
                <a:latin typeface="Georgia"/>
                <a:cs typeface="Georgia"/>
              </a:rPr>
              <a:t>o</a:t>
            </a:r>
            <a:r>
              <a:rPr sz="1600" dirty="0">
                <a:solidFill>
                  <a:srgbClr val="375F92"/>
                </a:solidFill>
                <a:latin typeface="Georgia"/>
                <a:cs typeface="Georgia"/>
              </a:rPr>
              <a:t>g</a:t>
            </a:r>
            <a:r>
              <a:rPr sz="1600" spc="-15" dirty="0">
                <a:solidFill>
                  <a:srgbClr val="375F92"/>
                </a:solidFill>
                <a:latin typeface="Georgia"/>
                <a:cs typeface="Georgia"/>
              </a:rPr>
              <a:t>r</a:t>
            </a:r>
            <a:r>
              <a:rPr sz="1600" spc="-5" dirty="0">
                <a:solidFill>
                  <a:srgbClr val="375F92"/>
                </a:solidFill>
                <a:latin typeface="Georgia"/>
                <a:cs typeface="Georgia"/>
              </a:rPr>
              <a:t>ama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97589" y="3291799"/>
            <a:ext cx="565785" cy="2094230"/>
            <a:chOff x="6897589" y="3291799"/>
            <a:chExt cx="565785" cy="2094230"/>
          </a:xfrm>
        </p:grpSpPr>
        <p:sp>
          <p:nvSpPr>
            <p:cNvPr id="28" name="object 28"/>
            <p:cNvSpPr/>
            <p:nvPr/>
          </p:nvSpPr>
          <p:spPr>
            <a:xfrm>
              <a:off x="6897589" y="3291799"/>
              <a:ext cx="565474" cy="4923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97589" y="4084279"/>
              <a:ext cx="565474" cy="4923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24116" y="3709415"/>
              <a:ext cx="315468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21652" y="3731513"/>
              <a:ext cx="120650" cy="360045"/>
            </a:xfrm>
            <a:custGeom>
              <a:avLst/>
              <a:gdLst/>
              <a:ahLst/>
              <a:cxnLst/>
              <a:rect l="l" t="t" r="r" b="b"/>
              <a:pathLst>
                <a:path w="120650" h="360045">
                  <a:moveTo>
                    <a:pt x="14477" y="241808"/>
                  </a:moveTo>
                  <a:lnTo>
                    <a:pt x="8381" y="245491"/>
                  </a:lnTo>
                  <a:lnTo>
                    <a:pt x="2158" y="249047"/>
                  </a:lnTo>
                  <a:lnTo>
                    <a:pt x="0" y="257048"/>
                  </a:lnTo>
                  <a:lnTo>
                    <a:pt x="3682" y="263144"/>
                  </a:lnTo>
                  <a:lnTo>
                    <a:pt x="60198" y="360044"/>
                  </a:lnTo>
                  <a:lnTo>
                    <a:pt x="75160" y="334391"/>
                  </a:lnTo>
                  <a:lnTo>
                    <a:pt x="47244" y="334391"/>
                  </a:lnTo>
                  <a:lnTo>
                    <a:pt x="47244" y="286548"/>
                  </a:lnTo>
                  <a:lnTo>
                    <a:pt x="26034" y="250190"/>
                  </a:lnTo>
                  <a:lnTo>
                    <a:pt x="22478" y="243967"/>
                  </a:lnTo>
                  <a:lnTo>
                    <a:pt x="14477" y="241808"/>
                  </a:lnTo>
                  <a:close/>
                </a:path>
                <a:path w="120650" h="360045">
                  <a:moveTo>
                    <a:pt x="47244" y="286548"/>
                  </a:moveTo>
                  <a:lnTo>
                    <a:pt x="47244" y="334391"/>
                  </a:lnTo>
                  <a:lnTo>
                    <a:pt x="73151" y="334391"/>
                  </a:lnTo>
                  <a:lnTo>
                    <a:pt x="73151" y="327913"/>
                  </a:lnTo>
                  <a:lnTo>
                    <a:pt x="49022" y="327913"/>
                  </a:lnTo>
                  <a:lnTo>
                    <a:pt x="60198" y="308755"/>
                  </a:lnTo>
                  <a:lnTo>
                    <a:pt x="47244" y="286548"/>
                  </a:lnTo>
                  <a:close/>
                </a:path>
                <a:path w="120650" h="360045">
                  <a:moveTo>
                    <a:pt x="105918" y="241808"/>
                  </a:moveTo>
                  <a:lnTo>
                    <a:pt x="97917" y="243967"/>
                  </a:lnTo>
                  <a:lnTo>
                    <a:pt x="94361" y="250190"/>
                  </a:lnTo>
                  <a:lnTo>
                    <a:pt x="73151" y="286548"/>
                  </a:lnTo>
                  <a:lnTo>
                    <a:pt x="73151" y="334391"/>
                  </a:lnTo>
                  <a:lnTo>
                    <a:pt x="75160" y="334391"/>
                  </a:lnTo>
                  <a:lnTo>
                    <a:pt x="120269" y="257048"/>
                  </a:lnTo>
                  <a:lnTo>
                    <a:pt x="118237" y="249047"/>
                  </a:lnTo>
                  <a:lnTo>
                    <a:pt x="112014" y="245491"/>
                  </a:lnTo>
                  <a:lnTo>
                    <a:pt x="105918" y="241808"/>
                  </a:lnTo>
                  <a:close/>
                </a:path>
                <a:path w="120650" h="360045">
                  <a:moveTo>
                    <a:pt x="60198" y="308755"/>
                  </a:moveTo>
                  <a:lnTo>
                    <a:pt x="49022" y="327913"/>
                  </a:lnTo>
                  <a:lnTo>
                    <a:pt x="71374" y="327913"/>
                  </a:lnTo>
                  <a:lnTo>
                    <a:pt x="60198" y="308755"/>
                  </a:lnTo>
                  <a:close/>
                </a:path>
                <a:path w="120650" h="360045">
                  <a:moveTo>
                    <a:pt x="73151" y="286548"/>
                  </a:moveTo>
                  <a:lnTo>
                    <a:pt x="60198" y="308755"/>
                  </a:lnTo>
                  <a:lnTo>
                    <a:pt x="71374" y="327913"/>
                  </a:lnTo>
                  <a:lnTo>
                    <a:pt x="73151" y="327913"/>
                  </a:lnTo>
                  <a:lnTo>
                    <a:pt x="73151" y="286548"/>
                  </a:lnTo>
                  <a:close/>
                </a:path>
                <a:path w="120650" h="360045">
                  <a:moveTo>
                    <a:pt x="73151" y="0"/>
                  </a:moveTo>
                  <a:lnTo>
                    <a:pt x="47244" y="0"/>
                  </a:lnTo>
                  <a:lnTo>
                    <a:pt x="47244" y="286548"/>
                  </a:lnTo>
                  <a:lnTo>
                    <a:pt x="60198" y="308755"/>
                  </a:lnTo>
                  <a:lnTo>
                    <a:pt x="73151" y="286548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897589" y="4892039"/>
              <a:ext cx="565474" cy="4937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24116" y="4501895"/>
              <a:ext cx="315468" cy="5775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21652" y="4523993"/>
              <a:ext cx="120650" cy="377190"/>
            </a:xfrm>
            <a:custGeom>
              <a:avLst/>
              <a:gdLst/>
              <a:ahLst/>
              <a:cxnLst/>
              <a:rect l="l" t="t" r="r" b="b"/>
              <a:pathLst>
                <a:path w="120650" h="377189">
                  <a:moveTo>
                    <a:pt x="14477" y="258571"/>
                  </a:moveTo>
                  <a:lnTo>
                    <a:pt x="8381" y="262127"/>
                  </a:lnTo>
                  <a:lnTo>
                    <a:pt x="2158" y="265683"/>
                  </a:lnTo>
                  <a:lnTo>
                    <a:pt x="0" y="273684"/>
                  </a:lnTo>
                  <a:lnTo>
                    <a:pt x="3682" y="279780"/>
                  </a:lnTo>
                  <a:lnTo>
                    <a:pt x="60198" y="376681"/>
                  </a:lnTo>
                  <a:lnTo>
                    <a:pt x="75160" y="351027"/>
                  </a:lnTo>
                  <a:lnTo>
                    <a:pt x="47244" y="351027"/>
                  </a:lnTo>
                  <a:lnTo>
                    <a:pt x="47244" y="303185"/>
                  </a:lnTo>
                  <a:lnTo>
                    <a:pt x="26034" y="266826"/>
                  </a:lnTo>
                  <a:lnTo>
                    <a:pt x="22478" y="260603"/>
                  </a:lnTo>
                  <a:lnTo>
                    <a:pt x="14477" y="258571"/>
                  </a:lnTo>
                  <a:close/>
                </a:path>
                <a:path w="120650" h="377189">
                  <a:moveTo>
                    <a:pt x="47244" y="303185"/>
                  </a:moveTo>
                  <a:lnTo>
                    <a:pt x="47244" y="351027"/>
                  </a:lnTo>
                  <a:lnTo>
                    <a:pt x="73151" y="351027"/>
                  </a:lnTo>
                  <a:lnTo>
                    <a:pt x="73151" y="344550"/>
                  </a:lnTo>
                  <a:lnTo>
                    <a:pt x="49022" y="344550"/>
                  </a:lnTo>
                  <a:lnTo>
                    <a:pt x="60198" y="325392"/>
                  </a:lnTo>
                  <a:lnTo>
                    <a:pt x="47244" y="303185"/>
                  </a:lnTo>
                  <a:close/>
                </a:path>
                <a:path w="120650" h="377189">
                  <a:moveTo>
                    <a:pt x="105918" y="258571"/>
                  </a:moveTo>
                  <a:lnTo>
                    <a:pt x="97917" y="260603"/>
                  </a:lnTo>
                  <a:lnTo>
                    <a:pt x="94361" y="266826"/>
                  </a:lnTo>
                  <a:lnTo>
                    <a:pt x="73151" y="303185"/>
                  </a:lnTo>
                  <a:lnTo>
                    <a:pt x="73151" y="351027"/>
                  </a:lnTo>
                  <a:lnTo>
                    <a:pt x="75160" y="351027"/>
                  </a:lnTo>
                  <a:lnTo>
                    <a:pt x="120269" y="273684"/>
                  </a:lnTo>
                  <a:lnTo>
                    <a:pt x="118237" y="265683"/>
                  </a:lnTo>
                  <a:lnTo>
                    <a:pt x="112014" y="262127"/>
                  </a:lnTo>
                  <a:lnTo>
                    <a:pt x="105918" y="258571"/>
                  </a:lnTo>
                  <a:close/>
                </a:path>
                <a:path w="120650" h="377189">
                  <a:moveTo>
                    <a:pt x="60198" y="325392"/>
                  </a:moveTo>
                  <a:lnTo>
                    <a:pt x="49022" y="344550"/>
                  </a:lnTo>
                  <a:lnTo>
                    <a:pt x="71374" y="344550"/>
                  </a:lnTo>
                  <a:lnTo>
                    <a:pt x="60198" y="325392"/>
                  </a:lnTo>
                  <a:close/>
                </a:path>
                <a:path w="120650" h="377189">
                  <a:moveTo>
                    <a:pt x="73151" y="303185"/>
                  </a:moveTo>
                  <a:lnTo>
                    <a:pt x="60198" y="325392"/>
                  </a:lnTo>
                  <a:lnTo>
                    <a:pt x="71374" y="344550"/>
                  </a:lnTo>
                  <a:lnTo>
                    <a:pt x="73151" y="344550"/>
                  </a:lnTo>
                  <a:lnTo>
                    <a:pt x="73151" y="303185"/>
                  </a:lnTo>
                  <a:close/>
                </a:path>
                <a:path w="120650" h="377189">
                  <a:moveTo>
                    <a:pt x="73151" y="0"/>
                  </a:moveTo>
                  <a:lnTo>
                    <a:pt x="47244" y="0"/>
                  </a:lnTo>
                  <a:lnTo>
                    <a:pt x="47244" y="303185"/>
                  </a:lnTo>
                  <a:lnTo>
                    <a:pt x="60198" y="325392"/>
                  </a:lnTo>
                  <a:lnTo>
                    <a:pt x="73151" y="30318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7554432" y="3291799"/>
            <a:ext cx="565785" cy="2094230"/>
            <a:chOff x="7554432" y="3291799"/>
            <a:chExt cx="565785" cy="2094230"/>
          </a:xfrm>
        </p:grpSpPr>
        <p:sp>
          <p:nvSpPr>
            <p:cNvPr id="36" name="object 36"/>
            <p:cNvSpPr/>
            <p:nvPr/>
          </p:nvSpPr>
          <p:spPr>
            <a:xfrm>
              <a:off x="7554432" y="3291799"/>
              <a:ext cx="565474" cy="4923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554432" y="4084279"/>
              <a:ext cx="565474" cy="4923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679435" y="3709415"/>
              <a:ext cx="315468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77098" y="3731513"/>
              <a:ext cx="120650" cy="360045"/>
            </a:xfrm>
            <a:custGeom>
              <a:avLst/>
              <a:gdLst/>
              <a:ahLst/>
              <a:cxnLst/>
              <a:rect l="l" t="t" r="r" b="b"/>
              <a:pathLst>
                <a:path w="120650" h="360045">
                  <a:moveTo>
                    <a:pt x="14350" y="241808"/>
                  </a:moveTo>
                  <a:lnTo>
                    <a:pt x="8254" y="245491"/>
                  </a:lnTo>
                  <a:lnTo>
                    <a:pt x="2031" y="249047"/>
                  </a:lnTo>
                  <a:lnTo>
                    <a:pt x="0" y="257048"/>
                  </a:lnTo>
                  <a:lnTo>
                    <a:pt x="60071" y="360044"/>
                  </a:lnTo>
                  <a:lnTo>
                    <a:pt x="75033" y="334391"/>
                  </a:lnTo>
                  <a:lnTo>
                    <a:pt x="47117" y="334391"/>
                  </a:lnTo>
                  <a:lnTo>
                    <a:pt x="47117" y="286548"/>
                  </a:lnTo>
                  <a:lnTo>
                    <a:pt x="25907" y="250190"/>
                  </a:lnTo>
                  <a:lnTo>
                    <a:pt x="22351" y="243967"/>
                  </a:lnTo>
                  <a:lnTo>
                    <a:pt x="14350" y="241808"/>
                  </a:lnTo>
                  <a:close/>
                </a:path>
                <a:path w="120650" h="360045">
                  <a:moveTo>
                    <a:pt x="47117" y="286548"/>
                  </a:moveTo>
                  <a:lnTo>
                    <a:pt x="47117" y="334391"/>
                  </a:lnTo>
                  <a:lnTo>
                    <a:pt x="73025" y="334391"/>
                  </a:lnTo>
                  <a:lnTo>
                    <a:pt x="73025" y="327913"/>
                  </a:lnTo>
                  <a:lnTo>
                    <a:pt x="48895" y="327913"/>
                  </a:lnTo>
                  <a:lnTo>
                    <a:pt x="60071" y="308755"/>
                  </a:lnTo>
                  <a:lnTo>
                    <a:pt x="47117" y="286548"/>
                  </a:lnTo>
                  <a:close/>
                </a:path>
                <a:path w="120650" h="360045">
                  <a:moveTo>
                    <a:pt x="105791" y="241808"/>
                  </a:moveTo>
                  <a:lnTo>
                    <a:pt x="97790" y="243967"/>
                  </a:lnTo>
                  <a:lnTo>
                    <a:pt x="94233" y="250190"/>
                  </a:lnTo>
                  <a:lnTo>
                    <a:pt x="73025" y="286548"/>
                  </a:lnTo>
                  <a:lnTo>
                    <a:pt x="73025" y="334391"/>
                  </a:lnTo>
                  <a:lnTo>
                    <a:pt x="75033" y="334391"/>
                  </a:lnTo>
                  <a:lnTo>
                    <a:pt x="120142" y="257048"/>
                  </a:lnTo>
                  <a:lnTo>
                    <a:pt x="118109" y="249047"/>
                  </a:lnTo>
                  <a:lnTo>
                    <a:pt x="111886" y="245491"/>
                  </a:lnTo>
                  <a:lnTo>
                    <a:pt x="105791" y="241808"/>
                  </a:lnTo>
                  <a:close/>
                </a:path>
                <a:path w="120650" h="360045">
                  <a:moveTo>
                    <a:pt x="60071" y="308755"/>
                  </a:moveTo>
                  <a:lnTo>
                    <a:pt x="48895" y="327913"/>
                  </a:lnTo>
                  <a:lnTo>
                    <a:pt x="71247" y="327913"/>
                  </a:lnTo>
                  <a:lnTo>
                    <a:pt x="60071" y="308755"/>
                  </a:lnTo>
                  <a:close/>
                </a:path>
                <a:path w="120650" h="360045">
                  <a:moveTo>
                    <a:pt x="73025" y="286548"/>
                  </a:moveTo>
                  <a:lnTo>
                    <a:pt x="60071" y="308755"/>
                  </a:lnTo>
                  <a:lnTo>
                    <a:pt x="71247" y="327913"/>
                  </a:lnTo>
                  <a:lnTo>
                    <a:pt x="73025" y="327913"/>
                  </a:lnTo>
                  <a:lnTo>
                    <a:pt x="73025" y="286548"/>
                  </a:lnTo>
                  <a:close/>
                </a:path>
                <a:path w="120650" h="360045">
                  <a:moveTo>
                    <a:pt x="73025" y="0"/>
                  </a:moveTo>
                  <a:lnTo>
                    <a:pt x="47117" y="0"/>
                  </a:lnTo>
                  <a:lnTo>
                    <a:pt x="47117" y="286548"/>
                  </a:lnTo>
                  <a:lnTo>
                    <a:pt x="60071" y="308755"/>
                  </a:lnTo>
                  <a:lnTo>
                    <a:pt x="73024" y="286548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554432" y="4892039"/>
              <a:ext cx="565474" cy="4937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679435" y="4501895"/>
              <a:ext cx="315468" cy="5775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777098" y="4523993"/>
              <a:ext cx="120650" cy="377190"/>
            </a:xfrm>
            <a:custGeom>
              <a:avLst/>
              <a:gdLst/>
              <a:ahLst/>
              <a:cxnLst/>
              <a:rect l="l" t="t" r="r" b="b"/>
              <a:pathLst>
                <a:path w="120650" h="377189">
                  <a:moveTo>
                    <a:pt x="14350" y="258571"/>
                  </a:moveTo>
                  <a:lnTo>
                    <a:pt x="8254" y="262127"/>
                  </a:lnTo>
                  <a:lnTo>
                    <a:pt x="2031" y="265683"/>
                  </a:lnTo>
                  <a:lnTo>
                    <a:pt x="0" y="273684"/>
                  </a:lnTo>
                  <a:lnTo>
                    <a:pt x="60071" y="376681"/>
                  </a:lnTo>
                  <a:lnTo>
                    <a:pt x="75033" y="351027"/>
                  </a:lnTo>
                  <a:lnTo>
                    <a:pt x="47117" y="351027"/>
                  </a:lnTo>
                  <a:lnTo>
                    <a:pt x="47117" y="303185"/>
                  </a:lnTo>
                  <a:lnTo>
                    <a:pt x="25907" y="266826"/>
                  </a:lnTo>
                  <a:lnTo>
                    <a:pt x="22351" y="260603"/>
                  </a:lnTo>
                  <a:lnTo>
                    <a:pt x="14350" y="258571"/>
                  </a:lnTo>
                  <a:close/>
                </a:path>
                <a:path w="120650" h="377189">
                  <a:moveTo>
                    <a:pt x="47117" y="303185"/>
                  </a:moveTo>
                  <a:lnTo>
                    <a:pt x="47117" y="351027"/>
                  </a:lnTo>
                  <a:lnTo>
                    <a:pt x="73025" y="351027"/>
                  </a:lnTo>
                  <a:lnTo>
                    <a:pt x="73025" y="344550"/>
                  </a:lnTo>
                  <a:lnTo>
                    <a:pt x="48895" y="344550"/>
                  </a:lnTo>
                  <a:lnTo>
                    <a:pt x="60071" y="325392"/>
                  </a:lnTo>
                  <a:lnTo>
                    <a:pt x="47117" y="303185"/>
                  </a:lnTo>
                  <a:close/>
                </a:path>
                <a:path w="120650" h="377189">
                  <a:moveTo>
                    <a:pt x="105791" y="258571"/>
                  </a:moveTo>
                  <a:lnTo>
                    <a:pt x="97790" y="260603"/>
                  </a:lnTo>
                  <a:lnTo>
                    <a:pt x="94233" y="266826"/>
                  </a:lnTo>
                  <a:lnTo>
                    <a:pt x="73025" y="303185"/>
                  </a:lnTo>
                  <a:lnTo>
                    <a:pt x="73025" y="351027"/>
                  </a:lnTo>
                  <a:lnTo>
                    <a:pt x="75033" y="351027"/>
                  </a:lnTo>
                  <a:lnTo>
                    <a:pt x="120142" y="273684"/>
                  </a:lnTo>
                  <a:lnTo>
                    <a:pt x="118109" y="265683"/>
                  </a:lnTo>
                  <a:lnTo>
                    <a:pt x="111886" y="262127"/>
                  </a:lnTo>
                  <a:lnTo>
                    <a:pt x="105791" y="258571"/>
                  </a:lnTo>
                  <a:close/>
                </a:path>
                <a:path w="120650" h="377189">
                  <a:moveTo>
                    <a:pt x="60071" y="325392"/>
                  </a:moveTo>
                  <a:lnTo>
                    <a:pt x="48895" y="344550"/>
                  </a:lnTo>
                  <a:lnTo>
                    <a:pt x="71247" y="344550"/>
                  </a:lnTo>
                  <a:lnTo>
                    <a:pt x="60071" y="325392"/>
                  </a:lnTo>
                  <a:close/>
                </a:path>
                <a:path w="120650" h="377189">
                  <a:moveTo>
                    <a:pt x="73025" y="303185"/>
                  </a:moveTo>
                  <a:lnTo>
                    <a:pt x="60071" y="325392"/>
                  </a:lnTo>
                  <a:lnTo>
                    <a:pt x="71247" y="344550"/>
                  </a:lnTo>
                  <a:lnTo>
                    <a:pt x="73025" y="344550"/>
                  </a:lnTo>
                  <a:lnTo>
                    <a:pt x="73025" y="303185"/>
                  </a:lnTo>
                  <a:close/>
                </a:path>
                <a:path w="120650" h="377189">
                  <a:moveTo>
                    <a:pt x="73025" y="0"/>
                  </a:moveTo>
                  <a:lnTo>
                    <a:pt x="47117" y="0"/>
                  </a:lnTo>
                  <a:lnTo>
                    <a:pt x="47117" y="303185"/>
                  </a:lnTo>
                  <a:lnTo>
                    <a:pt x="60071" y="325392"/>
                  </a:lnTo>
                  <a:lnTo>
                    <a:pt x="73025" y="303185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1778713" y="1214627"/>
            <a:ext cx="5433104" cy="14142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296414" y="1311655"/>
            <a:ext cx="4728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0" marR="5080" indent="-17595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7375E"/>
                </a:solidFill>
                <a:latin typeface="Georgia"/>
                <a:cs typeface="Georgia"/>
              </a:rPr>
              <a:t>Pense em </a:t>
            </a:r>
            <a:r>
              <a:rPr sz="1800" b="1" spc="-5" dirty="0">
                <a:solidFill>
                  <a:srgbClr val="17375E"/>
                </a:solidFill>
                <a:latin typeface="Georgia"/>
                <a:cs typeface="Georgia"/>
              </a:rPr>
              <a:t>threads </a:t>
            </a:r>
            <a:r>
              <a:rPr sz="1800" spc="-5" dirty="0">
                <a:solidFill>
                  <a:srgbClr val="17375E"/>
                </a:solidFill>
                <a:latin typeface="Georgia"/>
                <a:cs typeface="Georgia"/>
              </a:rPr>
              <a:t>como processos do sistema  operacional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13350"/>
            <a:ext cx="9144000" cy="5344795"/>
            <a:chOff x="0" y="1513350"/>
            <a:chExt cx="9144000" cy="5344795"/>
          </a:xfrm>
        </p:grpSpPr>
        <p:sp>
          <p:nvSpPr>
            <p:cNvPr id="3" name="object 3"/>
            <p:cNvSpPr/>
            <p:nvPr/>
          </p:nvSpPr>
          <p:spPr>
            <a:xfrm>
              <a:off x="1725144" y="1513350"/>
              <a:ext cx="1732835" cy="72386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9072" y="1648968"/>
              <a:ext cx="1744979" cy="5120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63267" y="1528572"/>
              <a:ext cx="1656587" cy="647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63267" y="1528572"/>
              <a:ext cx="1656714" cy="647700"/>
            </a:xfrm>
            <a:custGeom>
              <a:avLst/>
              <a:gdLst/>
              <a:ahLst/>
              <a:cxnLst/>
              <a:rect l="l" t="t" r="r" b="b"/>
              <a:pathLst>
                <a:path w="1656714" h="647700">
                  <a:moveTo>
                    <a:pt x="0" y="647700"/>
                  </a:moveTo>
                  <a:lnTo>
                    <a:pt x="1656587" y="647700"/>
                  </a:lnTo>
                  <a:lnTo>
                    <a:pt x="1656587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2935" y="555943"/>
            <a:ext cx="7468870" cy="38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/>
              <a:t>Ciclo de </a:t>
            </a:r>
            <a:r>
              <a:rPr sz="2400" dirty="0"/>
              <a:t>vida </a:t>
            </a:r>
            <a:r>
              <a:rPr sz="2400" spc="-5" dirty="0"/>
              <a:t>de uma</a:t>
            </a:r>
            <a:r>
              <a:rPr sz="2400" spc="-40" dirty="0"/>
              <a:t> </a:t>
            </a:r>
            <a:r>
              <a:rPr sz="2400" dirty="0"/>
              <a:t>Thread</a:t>
            </a:r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1725930" y="1711325"/>
            <a:ext cx="158686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Objeto</a:t>
            </a:r>
            <a:r>
              <a:rPr sz="1600" b="1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criado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17468" y="1510302"/>
            <a:ext cx="1732914" cy="723900"/>
            <a:chOff x="4317468" y="1510302"/>
            <a:chExt cx="1732914" cy="723900"/>
          </a:xfrm>
        </p:grpSpPr>
        <p:sp>
          <p:nvSpPr>
            <p:cNvPr id="10" name="object 10"/>
            <p:cNvSpPr/>
            <p:nvPr/>
          </p:nvSpPr>
          <p:spPr>
            <a:xfrm>
              <a:off x="4317468" y="1510302"/>
              <a:ext cx="1732835" cy="7238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55592" y="1528571"/>
              <a:ext cx="1656588" cy="647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55592" y="1528571"/>
              <a:ext cx="1656714" cy="647700"/>
            </a:xfrm>
            <a:custGeom>
              <a:avLst/>
              <a:gdLst/>
              <a:ahLst/>
              <a:cxnLst/>
              <a:rect l="l" t="t" r="r" b="b"/>
              <a:pathLst>
                <a:path w="1656714" h="647700">
                  <a:moveTo>
                    <a:pt x="0" y="647700"/>
                  </a:moveTo>
                  <a:lnTo>
                    <a:pt x="1656588" y="64770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813300" y="1711325"/>
            <a:ext cx="99885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Georgia"/>
                <a:cs typeface="Georgia"/>
              </a:rPr>
              <a:t>P</a:t>
            </a:r>
            <a:r>
              <a:rPr sz="1600" b="1" spc="-15" dirty="0">
                <a:latin typeface="Georgia"/>
                <a:cs typeface="Georgia"/>
              </a:rPr>
              <a:t>r</a:t>
            </a:r>
            <a:r>
              <a:rPr sz="1600" b="1" spc="-5" dirty="0">
                <a:latin typeface="Georgia"/>
                <a:cs typeface="Georgia"/>
              </a:rPr>
              <a:t>on</a:t>
            </a:r>
            <a:r>
              <a:rPr sz="1600" b="1" dirty="0">
                <a:latin typeface="Georgia"/>
                <a:cs typeface="Georgia"/>
              </a:rPr>
              <a:t>t</a:t>
            </a:r>
            <a:r>
              <a:rPr sz="1600" b="1" spc="-5" dirty="0">
                <a:latin typeface="Georgia"/>
                <a:cs typeface="Georgia"/>
              </a:rPr>
              <a:t>a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17468" y="4151413"/>
            <a:ext cx="1732914" cy="725805"/>
            <a:chOff x="4317468" y="4151413"/>
            <a:chExt cx="1732914" cy="725805"/>
          </a:xfrm>
        </p:grpSpPr>
        <p:sp>
          <p:nvSpPr>
            <p:cNvPr id="15" name="object 15"/>
            <p:cNvSpPr/>
            <p:nvPr/>
          </p:nvSpPr>
          <p:spPr>
            <a:xfrm>
              <a:off x="4317468" y="4151413"/>
              <a:ext cx="1732835" cy="725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55592" y="4166616"/>
              <a:ext cx="1656588" cy="649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55592" y="4166616"/>
              <a:ext cx="1656714" cy="649605"/>
            </a:xfrm>
            <a:custGeom>
              <a:avLst/>
              <a:gdLst/>
              <a:ahLst/>
              <a:cxnLst/>
              <a:rect l="l" t="t" r="r" b="b"/>
              <a:pathLst>
                <a:path w="1656714" h="649604">
                  <a:moveTo>
                    <a:pt x="0" y="649224"/>
                  </a:moveTo>
                  <a:lnTo>
                    <a:pt x="1656588" y="649224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649224"/>
                  </a:lnTo>
                  <a:close/>
                </a:path>
              </a:pathLst>
            </a:custGeom>
            <a:ln w="9143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556125" y="4351655"/>
            <a:ext cx="145542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Executando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35732" y="1725295"/>
            <a:ext cx="2592705" cy="2632075"/>
            <a:chOff x="2426207" y="1714500"/>
            <a:chExt cx="2592705" cy="2632075"/>
          </a:xfrm>
        </p:grpSpPr>
        <p:sp>
          <p:nvSpPr>
            <p:cNvPr id="20" name="object 20"/>
            <p:cNvSpPr/>
            <p:nvPr/>
          </p:nvSpPr>
          <p:spPr>
            <a:xfrm>
              <a:off x="3377183" y="1714500"/>
              <a:ext cx="1136903" cy="3154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20617" y="1792351"/>
              <a:ext cx="936625" cy="120650"/>
            </a:xfrm>
            <a:custGeom>
              <a:avLst/>
              <a:gdLst/>
              <a:ahLst/>
              <a:cxnLst/>
              <a:rect l="l" t="t" r="r" b="b"/>
              <a:pathLst>
                <a:path w="936625" h="120650">
                  <a:moveTo>
                    <a:pt x="884827" y="60071"/>
                  </a:moveTo>
                  <a:lnTo>
                    <a:pt x="826262" y="94234"/>
                  </a:lnTo>
                  <a:lnTo>
                    <a:pt x="820039" y="97789"/>
                  </a:lnTo>
                  <a:lnTo>
                    <a:pt x="817880" y="105790"/>
                  </a:lnTo>
                  <a:lnTo>
                    <a:pt x="821563" y="111887"/>
                  </a:lnTo>
                  <a:lnTo>
                    <a:pt x="825119" y="118110"/>
                  </a:lnTo>
                  <a:lnTo>
                    <a:pt x="833120" y="120141"/>
                  </a:lnTo>
                  <a:lnTo>
                    <a:pt x="913906" y="73025"/>
                  </a:lnTo>
                  <a:lnTo>
                    <a:pt x="910463" y="73025"/>
                  </a:lnTo>
                  <a:lnTo>
                    <a:pt x="910463" y="71247"/>
                  </a:lnTo>
                  <a:lnTo>
                    <a:pt x="903986" y="71247"/>
                  </a:lnTo>
                  <a:lnTo>
                    <a:pt x="884827" y="60071"/>
                  </a:lnTo>
                  <a:close/>
                </a:path>
                <a:path w="936625" h="120650">
                  <a:moveTo>
                    <a:pt x="862620" y="47116"/>
                  </a:moveTo>
                  <a:lnTo>
                    <a:pt x="0" y="47116"/>
                  </a:lnTo>
                  <a:lnTo>
                    <a:pt x="0" y="73025"/>
                  </a:lnTo>
                  <a:lnTo>
                    <a:pt x="862620" y="73025"/>
                  </a:lnTo>
                  <a:lnTo>
                    <a:pt x="884827" y="60071"/>
                  </a:lnTo>
                  <a:lnTo>
                    <a:pt x="862620" y="47116"/>
                  </a:lnTo>
                  <a:close/>
                </a:path>
                <a:path w="936625" h="120650">
                  <a:moveTo>
                    <a:pt x="913905" y="47116"/>
                  </a:moveTo>
                  <a:lnTo>
                    <a:pt x="910463" y="47116"/>
                  </a:lnTo>
                  <a:lnTo>
                    <a:pt x="910463" y="73025"/>
                  </a:lnTo>
                  <a:lnTo>
                    <a:pt x="913906" y="73025"/>
                  </a:lnTo>
                  <a:lnTo>
                    <a:pt x="936117" y="60071"/>
                  </a:lnTo>
                  <a:lnTo>
                    <a:pt x="913905" y="47116"/>
                  </a:lnTo>
                  <a:close/>
                </a:path>
                <a:path w="936625" h="120650">
                  <a:moveTo>
                    <a:pt x="903986" y="48895"/>
                  </a:moveTo>
                  <a:lnTo>
                    <a:pt x="884827" y="60071"/>
                  </a:lnTo>
                  <a:lnTo>
                    <a:pt x="903986" y="71247"/>
                  </a:lnTo>
                  <a:lnTo>
                    <a:pt x="903986" y="48895"/>
                  </a:lnTo>
                  <a:close/>
                </a:path>
                <a:path w="936625" h="120650">
                  <a:moveTo>
                    <a:pt x="910463" y="48895"/>
                  </a:moveTo>
                  <a:lnTo>
                    <a:pt x="903986" y="48895"/>
                  </a:lnTo>
                  <a:lnTo>
                    <a:pt x="903986" y="71247"/>
                  </a:lnTo>
                  <a:lnTo>
                    <a:pt x="910463" y="71247"/>
                  </a:lnTo>
                  <a:lnTo>
                    <a:pt x="910463" y="48895"/>
                  </a:lnTo>
                  <a:close/>
                </a:path>
                <a:path w="936625" h="120650">
                  <a:moveTo>
                    <a:pt x="833120" y="0"/>
                  </a:moveTo>
                  <a:lnTo>
                    <a:pt x="825119" y="2032"/>
                  </a:lnTo>
                  <a:lnTo>
                    <a:pt x="821563" y="8254"/>
                  </a:lnTo>
                  <a:lnTo>
                    <a:pt x="817880" y="14350"/>
                  </a:lnTo>
                  <a:lnTo>
                    <a:pt x="820039" y="22351"/>
                  </a:lnTo>
                  <a:lnTo>
                    <a:pt x="826262" y="25908"/>
                  </a:lnTo>
                  <a:lnTo>
                    <a:pt x="884827" y="60071"/>
                  </a:lnTo>
                  <a:lnTo>
                    <a:pt x="903986" y="48895"/>
                  </a:lnTo>
                  <a:lnTo>
                    <a:pt x="910463" y="48895"/>
                  </a:lnTo>
                  <a:lnTo>
                    <a:pt x="910463" y="47116"/>
                  </a:lnTo>
                  <a:lnTo>
                    <a:pt x="913905" y="47116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03063" y="2154936"/>
              <a:ext cx="315467" cy="21915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00726" y="2177033"/>
              <a:ext cx="120650" cy="1991360"/>
            </a:xfrm>
            <a:custGeom>
              <a:avLst/>
              <a:gdLst/>
              <a:ahLst/>
              <a:cxnLst/>
              <a:rect l="l" t="t" r="r" b="b"/>
              <a:pathLst>
                <a:path w="120650" h="1991360">
                  <a:moveTo>
                    <a:pt x="14350" y="1872614"/>
                  </a:moveTo>
                  <a:lnTo>
                    <a:pt x="2032" y="1879853"/>
                  </a:lnTo>
                  <a:lnTo>
                    <a:pt x="0" y="1887727"/>
                  </a:lnTo>
                  <a:lnTo>
                    <a:pt x="3556" y="1893951"/>
                  </a:lnTo>
                  <a:lnTo>
                    <a:pt x="60071" y="1990852"/>
                  </a:lnTo>
                  <a:lnTo>
                    <a:pt x="75107" y="1965070"/>
                  </a:lnTo>
                  <a:lnTo>
                    <a:pt x="47117" y="1965070"/>
                  </a:lnTo>
                  <a:lnTo>
                    <a:pt x="47117" y="1917228"/>
                  </a:lnTo>
                  <a:lnTo>
                    <a:pt x="25908" y="1880870"/>
                  </a:lnTo>
                  <a:lnTo>
                    <a:pt x="22351" y="1874646"/>
                  </a:lnTo>
                  <a:lnTo>
                    <a:pt x="14350" y="1872614"/>
                  </a:lnTo>
                  <a:close/>
                </a:path>
                <a:path w="120650" h="1991360">
                  <a:moveTo>
                    <a:pt x="47117" y="1917228"/>
                  </a:moveTo>
                  <a:lnTo>
                    <a:pt x="47117" y="1965070"/>
                  </a:lnTo>
                  <a:lnTo>
                    <a:pt x="73025" y="1965070"/>
                  </a:lnTo>
                  <a:lnTo>
                    <a:pt x="73025" y="1958593"/>
                  </a:lnTo>
                  <a:lnTo>
                    <a:pt x="48895" y="1958593"/>
                  </a:lnTo>
                  <a:lnTo>
                    <a:pt x="60071" y="1939435"/>
                  </a:lnTo>
                  <a:lnTo>
                    <a:pt x="47117" y="1917228"/>
                  </a:lnTo>
                  <a:close/>
                </a:path>
                <a:path w="120650" h="1991360">
                  <a:moveTo>
                    <a:pt x="105790" y="1872614"/>
                  </a:moveTo>
                  <a:lnTo>
                    <a:pt x="97789" y="1874646"/>
                  </a:lnTo>
                  <a:lnTo>
                    <a:pt x="94234" y="1880870"/>
                  </a:lnTo>
                  <a:lnTo>
                    <a:pt x="73025" y="1917228"/>
                  </a:lnTo>
                  <a:lnTo>
                    <a:pt x="73025" y="1965070"/>
                  </a:lnTo>
                  <a:lnTo>
                    <a:pt x="75107" y="1965070"/>
                  </a:lnTo>
                  <a:lnTo>
                    <a:pt x="116586" y="1893951"/>
                  </a:lnTo>
                  <a:lnTo>
                    <a:pt x="120142" y="1887727"/>
                  </a:lnTo>
                  <a:lnTo>
                    <a:pt x="118110" y="1879853"/>
                  </a:lnTo>
                  <a:lnTo>
                    <a:pt x="105790" y="1872614"/>
                  </a:lnTo>
                  <a:close/>
                </a:path>
                <a:path w="120650" h="1991360">
                  <a:moveTo>
                    <a:pt x="60071" y="1939435"/>
                  </a:moveTo>
                  <a:lnTo>
                    <a:pt x="48895" y="1958593"/>
                  </a:lnTo>
                  <a:lnTo>
                    <a:pt x="71247" y="1958593"/>
                  </a:lnTo>
                  <a:lnTo>
                    <a:pt x="60071" y="1939435"/>
                  </a:lnTo>
                  <a:close/>
                </a:path>
                <a:path w="120650" h="1991360">
                  <a:moveTo>
                    <a:pt x="73025" y="1917228"/>
                  </a:moveTo>
                  <a:lnTo>
                    <a:pt x="60071" y="1939435"/>
                  </a:lnTo>
                  <a:lnTo>
                    <a:pt x="71247" y="1958593"/>
                  </a:lnTo>
                  <a:lnTo>
                    <a:pt x="73025" y="1958593"/>
                  </a:lnTo>
                  <a:lnTo>
                    <a:pt x="73025" y="1917228"/>
                  </a:lnTo>
                  <a:close/>
                </a:path>
                <a:path w="120650" h="1991360">
                  <a:moveTo>
                    <a:pt x="73025" y="0"/>
                  </a:moveTo>
                  <a:lnTo>
                    <a:pt x="47117" y="0"/>
                  </a:lnTo>
                  <a:lnTo>
                    <a:pt x="47117" y="1917228"/>
                  </a:lnTo>
                  <a:lnTo>
                    <a:pt x="60071" y="1939435"/>
                  </a:lnTo>
                  <a:lnTo>
                    <a:pt x="73025" y="1917228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26207" y="2039111"/>
              <a:ext cx="324612" cy="10698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25013" y="2177033"/>
              <a:ext cx="127000" cy="753745"/>
            </a:xfrm>
            <a:custGeom>
              <a:avLst/>
              <a:gdLst/>
              <a:ahLst/>
              <a:cxnLst/>
              <a:rect l="l" t="t" r="r" b="b"/>
              <a:pathLst>
                <a:path w="127000" h="753744">
                  <a:moveTo>
                    <a:pt x="14605" y="634745"/>
                  </a:moveTo>
                  <a:lnTo>
                    <a:pt x="2159" y="641857"/>
                  </a:lnTo>
                  <a:lnTo>
                    <a:pt x="0" y="649731"/>
                  </a:lnTo>
                  <a:lnTo>
                    <a:pt x="3556" y="655954"/>
                  </a:lnTo>
                  <a:lnTo>
                    <a:pt x="58928" y="753490"/>
                  </a:lnTo>
                  <a:lnTo>
                    <a:pt x="74217" y="727963"/>
                  </a:lnTo>
                  <a:lnTo>
                    <a:pt x="72136" y="727963"/>
                  </a:lnTo>
                  <a:lnTo>
                    <a:pt x="46228" y="727710"/>
                  </a:lnTo>
                  <a:lnTo>
                    <a:pt x="46775" y="679631"/>
                  </a:lnTo>
                  <a:lnTo>
                    <a:pt x="26035" y="643127"/>
                  </a:lnTo>
                  <a:lnTo>
                    <a:pt x="22479" y="636904"/>
                  </a:lnTo>
                  <a:lnTo>
                    <a:pt x="14605" y="634745"/>
                  </a:lnTo>
                  <a:close/>
                </a:path>
                <a:path w="127000" h="753744">
                  <a:moveTo>
                    <a:pt x="46775" y="679631"/>
                  </a:moveTo>
                  <a:lnTo>
                    <a:pt x="46228" y="727710"/>
                  </a:lnTo>
                  <a:lnTo>
                    <a:pt x="72136" y="727963"/>
                  </a:lnTo>
                  <a:lnTo>
                    <a:pt x="72211" y="721360"/>
                  </a:lnTo>
                  <a:lnTo>
                    <a:pt x="70485" y="721360"/>
                  </a:lnTo>
                  <a:lnTo>
                    <a:pt x="48133" y="721105"/>
                  </a:lnTo>
                  <a:lnTo>
                    <a:pt x="59527" y="702074"/>
                  </a:lnTo>
                  <a:lnTo>
                    <a:pt x="46775" y="679631"/>
                  </a:lnTo>
                  <a:close/>
                </a:path>
                <a:path w="127000" h="753744">
                  <a:moveTo>
                    <a:pt x="105918" y="635762"/>
                  </a:moveTo>
                  <a:lnTo>
                    <a:pt x="98043" y="637793"/>
                  </a:lnTo>
                  <a:lnTo>
                    <a:pt x="94361" y="643889"/>
                  </a:lnTo>
                  <a:lnTo>
                    <a:pt x="72681" y="680102"/>
                  </a:lnTo>
                  <a:lnTo>
                    <a:pt x="72136" y="727963"/>
                  </a:lnTo>
                  <a:lnTo>
                    <a:pt x="74217" y="727963"/>
                  </a:lnTo>
                  <a:lnTo>
                    <a:pt x="116586" y="657225"/>
                  </a:lnTo>
                  <a:lnTo>
                    <a:pt x="120268" y="651128"/>
                  </a:lnTo>
                  <a:lnTo>
                    <a:pt x="118237" y="643127"/>
                  </a:lnTo>
                  <a:lnTo>
                    <a:pt x="112141" y="639444"/>
                  </a:lnTo>
                  <a:lnTo>
                    <a:pt x="105918" y="635762"/>
                  </a:lnTo>
                  <a:close/>
                </a:path>
                <a:path w="127000" h="753744">
                  <a:moveTo>
                    <a:pt x="59527" y="702074"/>
                  </a:moveTo>
                  <a:lnTo>
                    <a:pt x="48133" y="721105"/>
                  </a:lnTo>
                  <a:lnTo>
                    <a:pt x="70485" y="721360"/>
                  </a:lnTo>
                  <a:lnTo>
                    <a:pt x="59527" y="702074"/>
                  </a:lnTo>
                  <a:close/>
                </a:path>
                <a:path w="127000" h="753744">
                  <a:moveTo>
                    <a:pt x="72681" y="680102"/>
                  </a:moveTo>
                  <a:lnTo>
                    <a:pt x="59527" y="702074"/>
                  </a:lnTo>
                  <a:lnTo>
                    <a:pt x="70485" y="721360"/>
                  </a:lnTo>
                  <a:lnTo>
                    <a:pt x="72211" y="721360"/>
                  </a:lnTo>
                  <a:lnTo>
                    <a:pt x="72681" y="680102"/>
                  </a:lnTo>
                  <a:close/>
                </a:path>
                <a:path w="127000" h="753744">
                  <a:moveTo>
                    <a:pt x="66899" y="51398"/>
                  </a:moveTo>
                  <a:lnTo>
                    <a:pt x="53682" y="73475"/>
                  </a:lnTo>
                  <a:lnTo>
                    <a:pt x="46775" y="679631"/>
                  </a:lnTo>
                  <a:lnTo>
                    <a:pt x="59527" y="702074"/>
                  </a:lnTo>
                  <a:lnTo>
                    <a:pt x="72681" y="680102"/>
                  </a:lnTo>
                  <a:lnTo>
                    <a:pt x="79590" y="73734"/>
                  </a:lnTo>
                  <a:lnTo>
                    <a:pt x="66899" y="51398"/>
                  </a:lnTo>
                  <a:close/>
                </a:path>
                <a:path w="127000" h="753744">
                  <a:moveTo>
                    <a:pt x="81962" y="25526"/>
                  </a:moveTo>
                  <a:lnTo>
                    <a:pt x="54229" y="25526"/>
                  </a:lnTo>
                  <a:lnTo>
                    <a:pt x="80137" y="25780"/>
                  </a:lnTo>
                  <a:lnTo>
                    <a:pt x="79590" y="73734"/>
                  </a:lnTo>
                  <a:lnTo>
                    <a:pt x="100330" y="110236"/>
                  </a:lnTo>
                  <a:lnTo>
                    <a:pt x="103886" y="116458"/>
                  </a:lnTo>
                  <a:lnTo>
                    <a:pt x="111760" y="118617"/>
                  </a:lnTo>
                  <a:lnTo>
                    <a:pt x="117983" y="115188"/>
                  </a:lnTo>
                  <a:lnTo>
                    <a:pt x="124206" y="111632"/>
                  </a:lnTo>
                  <a:lnTo>
                    <a:pt x="126492" y="103758"/>
                  </a:lnTo>
                  <a:lnTo>
                    <a:pt x="81962" y="25526"/>
                  </a:lnTo>
                  <a:close/>
                </a:path>
                <a:path w="127000" h="753744">
                  <a:moveTo>
                    <a:pt x="67437" y="0"/>
                  </a:moveTo>
                  <a:lnTo>
                    <a:pt x="9906" y="96138"/>
                  </a:lnTo>
                  <a:lnTo>
                    <a:pt x="6223" y="102362"/>
                  </a:lnTo>
                  <a:lnTo>
                    <a:pt x="8128" y="110236"/>
                  </a:lnTo>
                  <a:lnTo>
                    <a:pt x="14350" y="113918"/>
                  </a:lnTo>
                  <a:lnTo>
                    <a:pt x="20447" y="117601"/>
                  </a:lnTo>
                  <a:lnTo>
                    <a:pt x="28448" y="115696"/>
                  </a:lnTo>
                  <a:lnTo>
                    <a:pt x="32131" y="109474"/>
                  </a:lnTo>
                  <a:lnTo>
                    <a:pt x="53682" y="73475"/>
                  </a:lnTo>
                  <a:lnTo>
                    <a:pt x="54229" y="25526"/>
                  </a:lnTo>
                  <a:lnTo>
                    <a:pt x="81962" y="25526"/>
                  </a:lnTo>
                  <a:lnTo>
                    <a:pt x="67437" y="0"/>
                  </a:lnTo>
                  <a:close/>
                </a:path>
                <a:path w="127000" h="753744">
                  <a:moveTo>
                    <a:pt x="80066" y="32003"/>
                  </a:moveTo>
                  <a:lnTo>
                    <a:pt x="55880" y="32003"/>
                  </a:lnTo>
                  <a:lnTo>
                    <a:pt x="78359" y="32257"/>
                  </a:lnTo>
                  <a:lnTo>
                    <a:pt x="66899" y="51398"/>
                  </a:lnTo>
                  <a:lnTo>
                    <a:pt x="79590" y="73734"/>
                  </a:lnTo>
                  <a:lnTo>
                    <a:pt x="80066" y="32003"/>
                  </a:lnTo>
                  <a:close/>
                </a:path>
                <a:path w="127000" h="753744">
                  <a:moveTo>
                    <a:pt x="54229" y="25526"/>
                  </a:moveTo>
                  <a:lnTo>
                    <a:pt x="53682" y="73475"/>
                  </a:lnTo>
                  <a:lnTo>
                    <a:pt x="66899" y="51398"/>
                  </a:lnTo>
                  <a:lnTo>
                    <a:pt x="55880" y="32003"/>
                  </a:lnTo>
                  <a:lnTo>
                    <a:pt x="80066" y="32003"/>
                  </a:lnTo>
                  <a:lnTo>
                    <a:pt x="80137" y="25780"/>
                  </a:lnTo>
                  <a:lnTo>
                    <a:pt x="54229" y="25526"/>
                  </a:lnTo>
                  <a:close/>
                </a:path>
                <a:path w="127000" h="753744">
                  <a:moveTo>
                    <a:pt x="55880" y="32003"/>
                  </a:moveTo>
                  <a:lnTo>
                    <a:pt x="66899" y="51398"/>
                  </a:lnTo>
                  <a:lnTo>
                    <a:pt x="78359" y="32257"/>
                  </a:lnTo>
                  <a:lnTo>
                    <a:pt x="55880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032254" y="2958541"/>
            <a:ext cx="10890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new</a:t>
            </a:r>
            <a:r>
              <a:rPr sz="1200" b="1" spc="-60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Thread()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20261" y="1487170"/>
            <a:ext cx="532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st</a:t>
            </a:r>
            <a:r>
              <a:rPr sz="1200" b="1" spc="5" dirty="0">
                <a:solidFill>
                  <a:srgbClr val="375F92"/>
                </a:solidFill>
                <a:latin typeface="Georgia"/>
                <a:cs typeface="Georgia"/>
              </a:rPr>
              <a:t>a</a:t>
            </a:r>
            <a:r>
              <a:rPr sz="1200" b="1" dirty="0">
                <a:solidFill>
                  <a:srgbClr val="375F92"/>
                </a:solidFill>
                <a:latin typeface="Georgia"/>
                <a:cs typeface="Georgia"/>
              </a:rPr>
              <a:t>rt</a:t>
            </a:r>
            <a:r>
              <a:rPr sz="1200" b="1" spc="5" dirty="0">
                <a:solidFill>
                  <a:srgbClr val="375F92"/>
                </a:solidFill>
                <a:latin typeface="Georgia"/>
                <a:cs typeface="Georgia"/>
              </a:rPr>
              <a:t>(</a:t>
            </a:r>
            <a:r>
              <a:rPr sz="1200" b="1" dirty="0">
                <a:solidFill>
                  <a:srgbClr val="375F92"/>
                </a:solidFill>
                <a:latin typeface="Georgia"/>
                <a:cs typeface="Georgia"/>
              </a:rPr>
              <a:t>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60945" y="4355465"/>
            <a:ext cx="130619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Esperando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08347" y="1714500"/>
            <a:ext cx="3884929" cy="4737100"/>
            <a:chOff x="4308347" y="1714500"/>
            <a:chExt cx="3884929" cy="4737100"/>
          </a:xfrm>
        </p:grpSpPr>
        <p:sp>
          <p:nvSpPr>
            <p:cNvPr id="37" name="object 37"/>
            <p:cNvSpPr/>
            <p:nvPr/>
          </p:nvSpPr>
          <p:spPr>
            <a:xfrm>
              <a:off x="4308347" y="5708903"/>
              <a:ext cx="1751076" cy="7421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355591" y="5733288"/>
              <a:ext cx="1656588" cy="6477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355591" y="5733288"/>
              <a:ext cx="1656714" cy="647700"/>
            </a:xfrm>
            <a:custGeom>
              <a:avLst/>
              <a:gdLst/>
              <a:ahLst/>
              <a:cxnLst/>
              <a:rect l="l" t="t" r="r" b="b"/>
              <a:pathLst>
                <a:path w="1656714" h="647700">
                  <a:moveTo>
                    <a:pt x="0" y="647700"/>
                  </a:moveTo>
                  <a:lnTo>
                    <a:pt x="1656588" y="64770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969507" y="4357116"/>
              <a:ext cx="1498091" cy="3169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12941" y="4435475"/>
              <a:ext cx="1296670" cy="120650"/>
            </a:xfrm>
            <a:custGeom>
              <a:avLst/>
              <a:gdLst/>
              <a:ahLst/>
              <a:cxnLst/>
              <a:rect l="l" t="t" r="r" b="b"/>
              <a:pathLst>
                <a:path w="1296670" h="120650">
                  <a:moveTo>
                    <a:pt x="1222612" y="73135"/>
                  </a:moveTo>
                  <a:lnTo>
                    <a:pt x="1179957" y="97789"/>
                  </a:lnTo>
                  <a:lnTo>
                    <a:pt x="1177798" y="105791"/>
                  </a:lnTo>
                  <a:lnTo>
                    <a:pt x="1181481" y="111887"/>
                  </a:lnTo>
                  <a:lnTo>
                    <a:pt x="1185037" y="118110"/>
                  </a:lnTo>
                  <a:lnTo>
                    <a:pt x="1192911" y="120268"/>
                  </a:lnTo>
                  <a:lnTo>
                    <a:pt x="1199134" y="116586"/>
                  </a:lnTo>
                  <a:lnTo>
                    <a:pt x="1273990" y="73279"/>
                  </a:lnTo>
                  <a:lnTo>
                    <a:pt x="1222612" y="73135"/>
                  </a:lnTo>
                  <a:close/>
                </a:path>
                <a:path w="1296670" h="120650">
                  <a:moveTo>
                    <a:pt x="1244808" y="60281"/>
                  </a:moveTo>
                  <a:lnTo>
                    <a:pt x="1222612" y="73135"/>
                  </a:lnTo>
                  <a:lnTo>
                    <a:pt x="1270508" y="73279"/>
                  </a:lnTo>
                  <a:lnTo>
                    <a:pt x="1270508" y="71500"/>
                  </a:lnTo>
                  <a:lnTo>
                    <a:pt x="1263904" y="71500"/>
                  </a:lnTo>
                  <a:lnTo>
                    <a:pt x="1244808" y="60281"/>
                  </a:lnTo>
                  <a:close/>
                </a:path>
                <a:path w="1296670" h="120650">
                  <a:moveTo>
                    <a:pt x="1193291" y="0"/>
                  </a:moveTo>
                  <a:lnTo>
                    <a:pt x="1185417" y="2031"/>
                  </a:lnTo>
                  <a:lnTo>
                    <a:pt x="1181735" y="8127"/>
                  </a:lnTo>
                  <a:lnTo>
                    <a:pt x="1178052" y="14350"/>
                  </a:lnTo>
                  <a:lnTo>
                    <a:pt x="1180211" y="22351"/>
                  </a:lnTo>
                  <a:lnTo>
                    <a:pt x="1222591" y="47227"/>
                  </a:lnTo>
                  <a:lnTo>
                    <a:pt x="1270508" y="47370"/>
                  </a:lnTo>
                  <a:lnTo>
                    <a:pt x="1270508" y="73279"/>
                  </a:lnTo>
                  <a:lnTo>
                    <a:pt x="1273990" y="73279"/>
                  </a:lnTo>
                  <a:lnTo>
                    <a:pt x="1296162" y="60451"/>
                  </a:lnTo>
                  <a:lnTo>
                    <a:pt x="1199514" y="3556"/>
                  </a:lnTo>
                  <a:lnTo>
                    <a:pt x="1193291" y="0"/>
                  </a:lnTo>
                  <a:close/>
                </a:path>
                <a:path w="1296670" h="120650">
                  <a:moveTo>
                    <a:pt x="0" y="43561"/>
                  </a:moveTo>
                  <a:lnTo>
                    <a:pt x="0" y="69468"/>
                  </a:lnTo>
                  <a:lnTo>
                    <a:pt x="1222612" y="73135"/>
                  </a:lnTo>
                  <a:lnTo>
                    <a:pt x="1244808" y="60281"/>
                  </a:lnTo>
                  <a:lnTo>
                    <a:pt x="1222591" y="47227"/>
                  </a:lnTo>
                  <a:lnTo>
                    <a:pt x="0" y="43561"/>
                  </a:lnTo>
                  <a:close/>
                </a:path>
                <a:path w="1296670" h="120650">
                  <a:moveTo>
                    <a:pt x="1264031" y="49149"/>
                  </a:moveTo>
                  <a:lnTo>
                    <a:pt x="1244808" y="60281"/>
                  </a:lnTo>
                  <a:lnTo>
                    <a:pt x="1263904" y="71500"/>
                  </a:lnTo>
                  <a:lnTo>
                    <a:pt x="1264031" y="49149"/>
                  </a:lnTo>
                  <a:close/>
                </a:path>
                <a:path w="1296670" h="120650">
                  <a:moveTo>
                    <a:pt x="1270508" y="49149"/>
                  </a:moveTo>
                  <a:lnTo>
                    <a:pt x="1264031" y="49149"/>
                  </a:lnTo>
                  <a:lnTo>
                    <a:pt x="1263904" y="71500"/>
                  </a:lnTo>
                  <a:lnTo>
                    <a:pt x="1270508" y="71500"/>
                  </a:lnTo>
                  <a:lnTo>
                    <a:pt x="1270508" y="49149"/>
                  </a:lnTo>
                  <a:close/>
                </a:path>
                <a:path w="1296670" h="120650">
                  <a:moveTo>
                    <a:pt x="1222591" y="47227"/>
                  </a:moveTo>
                  <a:lnTo>
                    <a:pt x="1244808" y="60281"/>
                  </a:lnTo>
                  <a:lnTo>
                    <a:pt x="1264031" y="49149"/>
                  </a:lnTo>
                  <a:lnTo>
                    <a:pt x="1270508" y="49149"/>
                  </a:lnTo>
                  <a:lnTo>
                    <a:pt x="1270508" y="47370"/>
                  </a:lnTo>
                  <a:lnTo>
                    <a:pt x="1222591" y="47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027675" y="4794504"/>
              <a:ext cx="315467" cy="111861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25338" y="4816601"/>
              <a:ext cx="120650" cy="918844"/>
            </a:xfrm>
            <a:custGeom>
              <a:avLst/>
              <a:gdLst/>
              <a:ahLst/>
              <a:cxnLst/>
              <a:rect l="l" t="t" r="r" b="b"/>
              <a:pathLst>
                <a:path w="120650" h="918845">
                  <a:moveTo>
                    <a:pt x="14350" y="799985"/>
                  </a:moveTo>
                  <a:lnTo>
                    <a:pt x="8255" y="803592"/>
                  </a:lnTo>
                  <a:lnTo>
                    <a:pt x="2032" y="807199"/>
                  </a:lnTo>
                  <a:lnTo>
                    <a:pt x="0" y="815136"/>
                  </a:lnTo>
                  <a:lnTo>
                    <a:pt x="3556" y="821309"/>
                  </a:lnTo>
                  <a:lnTo>
                    <a:pt x="60071" y="918222"/>
                  </a:lnTo>
                  <a:lnTo>
                    <a:pt x="75068" y="892505"/>
                  </a:lnTo>
                  <a:lnTo>
                    <a:pt x="47116" y="892505"/>
                  </a:lnTo>
                  <a:lnTo>
                    <a:pt x="47116" y="844611"/>
                  </a:lnTo>
                  <a:lnTo>
                    <a:pt x="25908" y="808253"/>
                  </a:lnTo>
                  <a:lnTo>
                    <a:pt x="22351" y="802081"/>
                  </a:lnTo>
                  <a:lnTo>
                    <a:pt x="14350" y="799985"/>
                  </a:lnTo>
                  <a:close/>
                </a:path>
                <a:path w="120650" h="918845">
                  <a:moveTo>
                    <a:pt x="47117" y="844611"/>
                  </a:moveTo>
                  <a:lnTo>
                    <a:pt x="47116" y="892505"/>
                  </a:lnTo>
                  <a:lnTo>
                    <a:pt x="73025" y="892505"/>
                  </a:lnTo>
                  <a:lnTo>
                    <a:pt x="73025" y="885977"/>
                  </a:lnTo>
                  <a:lnTo>
                    <a:pt x="48895" y="885977"/>
                  </a:lnTo>
                  <a:lnTo>
                    <a:pt x="60071" y="866818"/>
                  </a:lnTo>
                  <a:lnTo>
                    <a:pt x="47117" y="844611"/>
                  </a:lnTo>
                  <a:close/>
                </a:path>
                <a:path w="120650" h="918845">
                  <a:moveTo>
                    <a:pt x="105790" y="799985"/>
                  </a:moveTo>
                  <a:lnTo>
                    <a:pt x="97789" y="802081"/>
                  </a:lnTo>
                  <a:lnTo>
                    <a:pt x="94234" y="808253"/>
                  </a:lnTo>
                  <a:lnTo>
                    <a:pt x="73025" y="844611"/>
                  </a:lnTo>
                  <a:lnTo>
                    <a:pt x="73025" y="892505"/>
                  </a:lnTo>
                  <a:lnTo>
                    <a:pt x="75068" y="892505"/>
                  </a:lnTo>
                  <a:lnTo>
                    <a:pt x="116586" y="821309"/>
                  </a:lnTo>
                  <a:lnTo>
                    <a:pt x="120141" y="815136"/>
                  </a:lnTo>
                  <a:lnTo>
                    <a:pt x="118110" y="807199"/>
                  </a:lnTo>
                  <a:lnTo>
                    <a:pt x="111887" y="803592"/>
                  </a:lnTo>
                  <a:lnTo>
                    <a:pt x="105790" y="799985"/>
                  </a:lnTo>
                  <a:close/>
                </a:path>
                <a:path w="120650" h="918845">
                  <a:moveTo>
                    <a:pt x="60071" y="866818"/>
                  </a:moveTo>
                  <a:lnTo>
                    <a:pt x="48895" y="885977"/>
                  </a:lnTo>
                  <a:lnTo>
                    <a:pt x="71247" y="885977"/>
                  </a:lnTo>
                  <a:lnTo>
                    <a:pt x="60071" y="866818"/>
                  </a:lnTo>
                  <a:close/>
                </a:path>
                <a:path w="120650" h="918845">
                  <a:moveTo>
                    <a:pt x="73025" y="844611"/>
                  </a:moveTo>
                  <a:lnTo>
                    <a:pt x="60071" y="866818"/>
                  </a:lnTo>
                  <a:lnTo>
                    <a:pt x="71247" y="885977"/>
                  </a:lnTo>
                  <a:lnTo>
                    <a:pt x="73025" y="885977"/>
                  </a:lnTo>
                  <a:lnTo>
                    <a:pt x="73025" y="844611"/>
                  </a:lnTo>
                  <a:close/>
                </a:path>
                <a:path w="120650" h="918845">
                  <a:moveTo>
                    <a:pt x="73025" y="0"/>
                  </a:moveTo>
                  <a:lnTo>
                    <a:pt x="47116" y="0"/>
                  </a:lnTo>
                  <a:lnTo>
                    <a:pt x="47117" y="844611"/>
                  </a:lnTo>
                  <a:lnTo>
                    <a:pt x="60071" y="866818"/>
                  </a:lnTo>
                  <a:lnTo>
                    <a:pt x="73025" y="844611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55207" y="1714500"/>
              <a:ext cx="2337816" cy="2519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012941" y="1792351"/>
              <a:ext cx="2137410" cy="2378710"/>
            </a:xfrm>
            <a:custGeom>
              <a:avLst/>
              <a:gdLst/>
              <a:ahLst/>
              <a:cxnLst/>
              <a:rect l="l" t="t" r="r" b="b"/>
              <a:pathLst>
                <a:path w="2137409" h="2378710">
                  <a:moveTo>
                    <a:pt x="2111248" y="60071"/>
                  </a:moveTo>
                  <a:lnTo>
                    <a:pt x="2111248" y="2378710"/>
                  </a:lnTo>
                  <a:lnTo>
                    <a:pt x="2137156" y="2378710"/>
                  </a:lnTo>
                  <a:lnTo>
                    <a:pt x="2137156" y="73025"/>
                  </a:lnTo>
                  <a:lnTo>
                    <a:pt x="2124202" y="73025"/>
                  </a:lnTo>
                  <a:lnTo>
                    <a:pt x="2111248" y="60071"/>
                  </a:lnTo>
                  <a:close/>
                </a:path>
                <a:path w="2137409" h="2378710">
                  <a:moveTo>
                    <a:pt x="102997" y="0"/>
                  </a:moveTo>
                  <a:lnTo>
                    <a:pt x="0" y="60071"/>
                  </a:lnTo>
                  <a:lnTo>
                    <a:pt x="102997" y="120141"/>
                  </a:lnTo>
                  <a:lnTo>
                    <a:pt x="110998" y="118110"/>
                  </a:lnTo>
                  <a:lnTo>
                    <a:pt x="114554" y="111887"/>
                  </a:lnTo>
                  <a:lnTo>
                    <a:pt x="118110" y="105790"/>
                  </a:lnTo>
                  <a:lnTo>
                    <a:pt x="116078" y="97789"/>
                  </a:lnTo>
                  <a:lnTo>
                    <a:pt x="109855" y="94234"/>
                  </a:lnTo>
                  <a:lnTo>
                    <a:pt x="73496" y="73025"/>
                  </a:lnTo>
                  <a:lnTo>
                    <a:pt x="25654" y="73025"/>
                  </a:lnTo>
                  <a:lnTo>
                    <a:pt x="25654" y="47116"/>
                  </a:lnTo>
                  <a:lnTo>
                    <a:pt x="73496" y="47116"/>
                  </a:lnTo>
                  <a:lnTo>
                    <a:pt x="109855" y="25908"/>
                  </a:lnTo>
                  <a:lnTo>
                    <a:pt x="116078" y="22351"/>
                  </a:lnTo>
                  <a:lnTo>
                    <a:pt x="118110" y="14350"/>
                  </a:lnTo>
                  <a:lnTo>
                    <a:pt x="114554" y="8254"/>
                  </a:lnTo>
                  <a:lnTo>
                    <a:pt x="110998" y="2032"/>
                  </a:lnTo>
                  <a:lnTo>
                    <a:pt x="102997" y="0"/>
                  </a:lnTo>
                  <a:close/>
                </a:path>
                <a:path w="2137409" h="2378710">
                  <a:moveTo>
                    <a:pt x="73496" y="47116"/>
                  </a:moveTo>
                  <a:lnTo>
                    <a:pt x="25654" y="47116"/>
                  </a:lnTo>
                  <a:lnTo>
                    <a:pt x="25654" y="73025"/>
                  </a:lnTo>
                  <a:lnTo>
                    <a:pt x="73496" y="73025"/>
                  </a:lnTo>
                  <a:lnTo>
                    <a:pt x="70448" y="71247"/>
                  </a:lnTo>
                  <a:lnTo>
                    <a:pt x="32131" y="71247"/>
                  </a:lnTo>
                  <a:lnTo>
                    <a:pt x="32131" y="48895"/>
                  </a:lnTo>
                  <a:lnTo>
                    <a:pt x="70448" y="48895"/>
                  </a:lnTo>
                  <a:lnTo>
                    <a:pt x="73496" y="47116"/>
                  </a:lnTo>
                  <a:close/>
                </a:path>
                <a:path w="2137409" h="2378710">
                  <a:moveTo>
                    <a:pt x="2131441" y="47116"/>
                  </a:moveTo>
                  <a:lnTo>
                    <a:pt x="73496" y="47116"/>
                  </a:lnTo>
                  <a:lnTo>
                    <a:pt x="51289" y="60071"/>
                  </a:lnTo>
                  <a:lnTo>
                    <a:pt x="73496" y="73025"/>
                  </a:lnTo>
                  <a:lnTo>
                    <a:pt x="2111248" y="73025"/>
                  </a:lnTo>
                  <a:lnTo>
                    <a:pt x="2111248" y="60071"/>
                  </a:lnTo>
                  <a:lnTo>
                    <a:pt x="2137156" y="60071"/>
                  </a:lnTo>
                  <a:lnTo>
                    <a:pt x="2137156" y="52959"/>
                  </a:lnTo>
                  <a:lnTo>
                    <a:pt x="2131441" y="47116"/>
                  </a:lnTo>
                  <a:close/>
                </a:path>
                <a:path w="2137409" h="2378710">
                  <a:moveTo>
                    <a:pt x="2137156" y="60071"/>
                  </a:moveTo>
                  <a:lnTo>
                    <a:pt x="2111248" y="60071"/>
                  </a:lnTo>
                  <a:lnTo>
                    <a:pt x="2124202" y="73025"/>
                  </a:lnTo>
                  <a:lnTo>
                    <a:pt x="2137156" y="73025"/>
                  </a:lnTo>
                  <a:lnTo>
                    <a:pt x="2137156" y="60071"/>
                  </a:lnTo>
                  <a:close/>
                </a:path>
                <a:path w="2137409" h="2378710">
                  <a:moveTo>
                    <a:pt x="32131" y="48895"/>
                  </a:moveTo>
                  <a:lnTo>
                    <a:pt x="32131" y="71247"/>
                  </a:lnTo>
                  <a:lnTo>
                    <a:pt x="51289" y="60071"/>
                  </a:lnTo>
                  <a:lnTo>
                    <a:pt x="32131" y="48895"/>
                  </a:lnTo>
                  <a:close/>
                </a:path>
                <a:path w="2137409" h="2378710">
                  <a:moveTo>
                    <a:pt x="51289" y="60071"/>
                  </a:moveTo>
                  <a:lnTo>
                    <a:pt x="32131" y="71247"/>
                  </a:lnTo>
                  <a:lnTo>
                    <a:pt x="70448" y="71247"/>
                  </a:lnTo>
                  <a:lnTo>
                    <a:pt x="51289" y="60071"/>
                  </a:lnTo>
                  <a:close/>
                </a:path>
                <a:path w="2137409" h="2378710">
                  <a:moveTo>
                    <a:pt x="70448" y="48895"/>
                  </a:moveTo>
                  <a:lnTo>
                    <a:pt x="32131" y="48895"/>
                  </a:lnTo>
                  <a:lnTo>
                    <a:pt x="51289" y="60071"/>
                  </a:lnTo>
                  <a:lnTo>
                    <a:pt x="70448" y="48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4595445" y="2709069"/>
            <a:ext cx="198755" cy="10077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Escalonador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63477" y="2815208"/>
            <a:ext cx="198755" cy="100774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Escalonador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50129" y="5303901"/>
            <a:ext cx="2066289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Método </a:t>
            </a:r>
            <a:r>
              <a:rPr sz="1200" b="1" dirty="0">
                <a:solidFill>
                  <a:srgbClr val="375F92"/>
                </a:solidFill>
                <a:latin typeface="Georgia"/>
                <a:cs typeface="Georgia"/>
              </a:rPr>
              <a:t>run</a:t>
            </a:r>
            <a:r>
              <a:rPr sz="1200" b="1" spc="-65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acabar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Morta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07684" y="3940555"/>
            <a:ext cx="1066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sleep(tempo)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375F92"/>
                </a:solidFill>
                <a:latin typeface="Georgia"/>
                <a:cs typeface="Georgia"/>
              </a:rPr>
              <a:t>wait()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65468" y="1974037"/>
            <a:ext cx="1249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Tempo do</a:t>
            </a:r>
            <a:r>
              <a:rPr sz="1200" b="1" spc="-45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sleep</a:t>
            </a:r>
            <a:endParaRPr sz="1200">
              <a:latin typeface="Georgia"/>
              <a:cs typeface="Georgia"/>
            </a:endParaRPr>
          </a:p>
          <a:p>
            <a:pPr marL="36195" algn="ctr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375F92"/>
                </a:solidFill>
                <a:latin typeface="Georgia"/>
                <a:cs typeface="Georgia"/>
              </a:rPr>
              <a:t>decorrido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280" y="3075305"/>
            <a:ext cx="4147185" cy="3069590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391400" y="4267200"/>
            <a:ext cx="161925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b="1" spc="-10" dirty="0">
                <a:solidFill>
                  <a:srgbClr val="FFFFFF"/>
                </a:solidFill>
                <a:latin typeface="Georgia"/>
                <a:cs typeface="Georgia"/>
                <a:sym typeface="+mn-ea"/>
              </a:rPr>
              <a:t>Dormindo</a:t>
            </a:r>
            <a:endParaRPr lang="pt-PT" b="1" spc="-10" dirty="0">
              <a:solidFill>
                <a:srgbClr val="FFFFFF"/>
              </a:solidFill>
              <a:latin typeface="Georgia"/>
              <a:cs typeface="Georgia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131" y="4049267"/>
            <a:ext cx="4678680" cy="22692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3859" y="1287780"/>
            <a:ext cx="4358528" cy="2122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4495" y="401955"/>
            <a:ext cx="784606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Criando</a:t>
            </a:r>
            <a:r>
              <a:rPr spc="-80" dirty="0"/>
              <a:t> </a:t>
            </a:r>
            <a:r>
              <a:rPr dirty="0"/>
              <a:t>Threads</a:t>
            </a:r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146305" y="3616125"/>
            <a:ext cx="8853170" cy="2385695"/>
            <a:chOff x="146305" y="3616125"/>
            <a:chExt cx="8853170" cy="2385695"/>
          </a:xfrm>
        </p:grpSpPr>
        <p:sp>
          <p:nvSpPr>
            <p:cNvPr id="6" name="object 6"/>
            <p:cNvSpPr/>
            <p:nvPr/>
          </p:nvSpPr>
          <p:spPr>
            <a:xfrm>
              <a:off x="146305" y="3616125"/>
              <a:ext cx="8852909" cy="1058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594" y="3646169"/>
              <a:ext cx="8785225" cy="0"/>
            </a:xfrm>
            <a:custGeom>
              <a:avLst/>
              <a:gdLst/>
              <a:ahLst/>
              <a:cxnLst/>
              <a:rect l="l" t="t" r="r" b="b"/>
              <a:pathLst>
                <a:path w="8785225">
                  <a:moveTo>
                    <a:pt x="0" y="0"/>
                  </a:moveTo>
                  <a:lnTo>
                    <a:pt x="8784971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58383" y="3715511"/>
              <a:ext cx="2714243" cy="2286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5286755" y="1071372"/>
            <a:ext cx="2714244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48020" y="1491386"/>
            <a:ext cx="1268730" cy="12153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sz="1300" spc="-5" dirty="0">
                <a:latin typeface="Georgia"/>
                <a:cs typeface="Georgia"/>
              </a:rPr>
              <a:t>Estender a</a:t>
            </a:r>
            <a:r>
              <a:rPr sz="1300" spc="-5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classe</a:t>
            </a:r>
            <a:endParaRPr sz="1300">
              <a:latin typeface="Georgia"/>
              <a:cs typeface="Georgia"/>
            </a:endParaRPr>
          </a:p>
          <a:p>
            <a:pPr marL="41275" algn="ctr">
              <a:lnSpc>
                <a:spcPct val="100000"/>
              </a:lnSpc>
              <a:spcBef>
                <a:spcPts val="785"/>
              </a:spcBef>
            </a:pPr>
            <a:r>
              <a:rPr sz="1300" b="1" spc="-10" dirty="0">
                <a:latin typeface="Georgia"/>
                <a:cs typeface="Georgia"/>
              </a:rPr>
              <a:t>Thread</a:t>
            </a:r>
            <a:endParaRPr sz="1300">
              <a:latin typeface="Georgia"/>
              <a:cs typeface="Georgia"/>
            </a:endParaRPr>
          </a:p>
          <a:p>
            <a:pPr marL="1270" algn="ctr">
              <a:lnSpc>
                <a:spcPct val="100000"/>
              </a:lnSpc>
              <a:spcBef>
                <a:spcPts val="780"/>
              </a:spcBef>
            </a:pPr>
            <a:r>
              <a:rPr sz="1300" spc="-5" dirty="0">
                <a:latin typeface="Georgia"/>
                <a:cs typeface="Georgia"/>
              </a:rPr>
              <a:t>A classe </a:t>
            </a:r>
            <a:r>
              <a:rPr sz="1300" b="1" spc="-5" dirty="0">
                <a:latin typeface="Georgia"/>
                <a:cs typeface="Georgia"/>
              </a:rPr>
              <a:t>É</a:t>
            </a:r>
            <a:r>
              <a:rPr sz="1300" b="1" spc="-70" dirty="0">
                <a:latin typeface="Georgia"/>
                <a:cs typeface="Georgia"/>
              </a:rPr>
              <a:t> </a:t>
            </a:r>
            <a:r>
              <a:rPr sz="1300" b="1" spc="-10" dirty="0">
                <a:latin typeface="Georgia"/>
                <a:cs typeface="Georgia"/>
              </a:rPr>
              <a:t>UMA</a:t>
            </a:r>
            <a:endParaRPr sz="1300">
              <a:latin typeface="Georgia"/>
              <a:cs typeface="Georgia"/>
            </a:endParaRPr>
          </a:p>
          <a:p>
            <a:pPr marL="41910" algn="ctr">
              <a:lnSpc>
                <a:spcPct val="100000"/>
              </a:lnSpc>
              <a:spcBef>
                <a:spcPts val="780"/>
              </a:spcBef>
            </a:pPr>
            <a:r>
              <a:rPr sz="1300" spc="-5" dirty="0">
                <a:latin typeface="Georgia"/>
                <a:cs typeface="Georgia"/>
              </a:rPr>
              <a:t>hread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6153" y="3777058"/>
            <a:ext cx="1194435" cy="1625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90"/>
              </a:spcBef>
            </a:pPr>
            <a:r>
              <a:rPr sz="1400" dirty="0">
                <a:latin typeface="Georgia"/>
                <a:cs typeface="Georgia"/>
              </a:rPr>
              <a:t>Implementar</a:t>
            </a:r>
            <a:r>
              <a:rPr sz="1400" spc="-105" dirty="0">
                <a:latin typeface="Georgia"/>
                <a:cs typeface="Georgia"/>
              </a:rPr>
              <a:t> </a:t>
            </a:r>
            <a:r>
              <a:rPr sz="1400" dirty="0">
                <a:latin typeface="Georgia"/>
                <a:cs typeface="Georgia"/>
              </a:rPr>
              <a:t>a  </a:t>
            </a:r>
            <a:r>
              <a:rPr sz="1400" spc="-5" dirty="0">
                <a:latin typeface="Georgia"/>
                <a:cs typeface="Georgia"/>
              </a:rPr>
              <a:t>interface  </a:t>
            </a:r>
            <a:r>
              <a:rPr sz="1400" b="1" dirty="0">
                <a:latin typeface="Georgia"/>
                <a:cs typeface="Georgia"/>
              </a:rPr>
              <a:t>Runnable</a:t>
            </a:r>
            <a:endParaRPr sz="1400">
              <a:latin typeface="Georgia"/>
              <a:cs typeface="Georgia"/>
            </a:endParaRPr>
          </a:p>
          <a:p>
            <a:pPr marL="47625" marR="43180" algn="ctr">
              <a:lnSpc>
                <a:spcPct val="150000"/>
              </a:lnSpc>
            </a:pPr>
            <a:r>
              <a:rPr sz="1400" dirty="0">
                <a:latin typeface="Georgia"/>
                <a:cs typeface="Georgia"/>
              </a:rPr>
              <a:t>A </a:t>
            </a:r>
            <a:r>
              <a:rPr sz="1400" spc="-5" dirty="0">
                <a:latin typeface="Georgia"/>
                <a:cs typeface="Georgia"/>
              </a:rPr>
              <a:t>classe</a:t>
            </a:r>
            <a:r>
              <a:rPr sz="1400" spc="-95" dirty="0">
                <a:latin typeface="Georgia"/>
                <a:cs typeface="Georgia"/>
              </a:rPr>
              <a:t> </a:t>
            </a:r>
            <a:r>
              <a:rPr sz="1400" b="1" spc="-5" dirty="0">
                <a:latin typeface="Georgia"/>
                <a:cs typeface="Georgia"/>
              </a:rPr>
              <a:t>TEM  </a:t>
            </a:r>
            <a:r>
              <a:rPr sz="1400" b="1" dirty="0">
                <a:latin typeface="Georgia"/>
                <a:cs typeface="Georgia"/>
              </a:rPr>
              <a:t>UMA</a:t>
            </a:r>
            <a:r>
              <a:rPr sz="1400" b="1" spc="-90" dirty="0">
                <a:latin typeface="Georgia"/>
                <a:cs typeface="Georgia"/>
              </a:rPr>
              <a:t> </a:t>
            </a:r>
            <a:r>
              <a:rPr sz="1400" dirty="0">
                <a:latin typeface="Georgia"/>
                <a:cs typeface="Georgia"/>
              </a:rPr>
              <a:t>thread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8744" y="778073"/>
            <a:ext cx="4403287" cy="3022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160" y="186055"/>
            <a:ext cx="755650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Iniciando</a:t>
            </a:r>
            <a:r>
              <a:rPr spc="-70" dirty="0"/>
              <a:t> </a:t>
            </a:r>
            <a:r>
              <a:rPr dirty="0"/>
              <a:t>Threads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528827" y="2502407"/>
            <a:ext cx="6400800" cy="2685415"/>
            <a:chOff x="528827" y="2502407"/>
            <a:chExt cx="6400800" cy="2685415"/>
          </a:xfrm>
        </p:grpSpPr>
        <p:sp>
          <p:nvSpPr>
            <p:cNvPr id="5" name="object 5"/>
            <p:cNvSpPr/>
            <p:nvPr/>
          </p:nvSpPr>
          <p:spPr>
            <a:xfrm>
              <a:off x="528827" y="2502407"/>
              <a:ext cx="6400800" cy="20634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16223" y="4251959"/>
              <a:ext cx="1856231" cy="935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58133" y="4274819"/>
              <a:ext cx="1656714" cy="794385"/>
            </a:xfrm>
            <a:custGeom>
              <a:avLst/>
              <a:gdLst/>
              <a:ahLst/>
              <a:cxnLst/>
              <a:rect l="l" t="t" r="r" b="b"/>
              <a:pathLst>
                <a:path w="1656714" h="794385">
                  <a:moveTo>
                    <a:pt x="1604790" y="734186"/>
                  </a:moveTo>
                  <a:lnTo>
                    <a:pt x="1540128" y="771905"/>
                  </a:lnTo>
                  <a:lnTo>
                    <a:pt x="1537969" y="779906"/>
                  </a:lnTo>
                  <a:lnTo>
                    <a:pt x="1541652" y="786002"/>
                  </a:lnTo>
                  <a:lnTo>
                    <a:pt x="1545208" y="792225"/>
                  </a:lnTo>
                  <a:lnTo>
                    <a:pt x="1553210" y="794257"/>
                  </a:lnTo>
                  <a:lnTo>
                    <a:pt x="1633996" y="747140"/>
                  </a:lnTo>
                  <a:lnTo>
                    <a:pt x="1630552" y="747140"/>
                  </a:lnTo>
                  <a:lnTo>
                    <a:pt x="1630552" y="745362"/>
                  </a:lnTo>
                  <a:lnTo>
                    <a:pt x="1623949" y="745362"/>
                  </a:lnTo>
                  <a:lnTo>
                    <a:pt x="1604790" y="734186"/>
                  </a:lnTo>
                  <a:close/>
                </a:path>
                <a:path w="1656714" h="794385">
                  <a:moveTo>
                    <a:pt x="815086" y="12953"/>
                  </a:moveTo>
                  <a:lnTo>
                    <a:pt x="815086" y="741298"/>
                  </a:lnTo>
                  <a:lnTo>
                    <a:pt x="820927" y="747140"/>
                  </a:lnTo>
                  <a:lnTo>
                    <a:pt x="1582583" y="747140"/>
                  </a:lnTo>
                  <a:lnTo>
                    <a:pt x="1604790" y="734186"/>
                  </a:lnTo>
                  <a:lnTo>
                    <a:pt x="840993" y="734186"/>
                  </a:lnTo>
                  <a:lnTo>
                    <a:pt x="828039" y="721232"/>
                  </a:lnTo>
                  <a:lnTo>
                    <a:pt x="840993" y="721232"/>
                  </a:lnTo>
                  <a:lnTo>
                    <a:pt x="840993" y="25907"/>
                  </a:lnTo>
                  <a:lnTo>
                    <a:pt x="828039" y="25907"/>
                  </a:lnTo>
                  <a:lnTo>
                    <a:pt x="815086" y="12953"/>
                  </a:lnTo>
                  <a:close/>
                </a:path>
                <a:path w="1656714" h="794385">
                  <a:moveTo>
                    <a:pt x="1633995" y="721232"/>
                  </a:moveTo>
                  <a:lnTo>
                    <a:pt x="1630552" y="721232"/>
                  </a:lnTo>
                  <a:lnTo>
                    <a:pt x="1630552" y="747140"/>
                  </a:lnTo>
                  <a:lnTo>
                    <a:pt x="1633996" y="747140"/>
                  </a:lnTo>
                  <a:lnTo>
                    <a:pt x="1656206" y="734186"/>
                  </a:lnTo>
                  <a:lnTo>
                    <a:pt x="1633995" y="721232"/>
                  </a:lnTo>
                  <a:close/>
                </a:path>
                <a:path w="1656714" h="794385">
                  <a:moveTo>
                    <a:pt x="1623949" y="723010"/>
                  </a:moveTo>
                  <a:lnTo>
                    <a:pt x="1604790" y="734186"/>
                  </a:lnTo>
                  <a:lnTo>
                    <a:pt x="1623949" y="745362"/>
                  </a:lnTo>
                  <a:lnTo>
                    <a:pt x="1623949" y="723010"/>
                  </a:lnTo>
                  <a:close/>
                </a:path>
                <a:path w="1656714" h="794385">
                  <a:moveTo>
                    <a:pt x="1630552" y="723010"/>
                  </a:moveTo>
                  <a:lnTo>
                    <a:pt x="1623949" y="723010"/>
                  </a:lnTo>
                  <a:lnTo>
                    <a:pt x="1623949" y="745362"/>
                  </a:lnTo>
                  <a:lnTo>
                    <a:pt x="1630552" y="745362"/>
                  </a:lnTo>
                  <a:lnTo>
                    <a:pt x="1630552" y="723010"/>
                  </a:lnTo>
                  <a:close/>
                </a:path>
                <a:path w="1656714" h="794385">
                  <a:moveTo>
                    <a:pt x="840993" y="721232"/>
                  </a:moveTo>
                  <a:lnTo>
                    <a:pt x="828039" y="721232"/>
                  </a:lnTo>
                  <a:lnTo>
                    <a:pt x="840993" y="734186"/>
                  </a:lnTo>
                  <a:lnTo>
                    <a:pt x="840993" y="721232"/>
                  </a:lnTo>
                  <a:close/>
                </a:path>
                <a:path w="1656714" h="794385">
                  <a:moveTo>
                    <a:pt x="1582583" y="721232"/>
                  </a:moveTo>
                  <a:lnTo>
                    <a:pt x="840993" y="721232"/>
                  </a:lnTo>
                  <a:lnTo>
                    <a:pt x="840993" y="734186"/>
                  </a:lnTo>
                  <a:lnTo>
                    <a:pt x="1604790" y="734186"/>
                  </a:lnTo>
                  <a:lnTo>
                    <a:pt x="1582583" y="721232"/>
                  </a:lnTo>
                  <a:close/>
                </a:path>
                <a:path w="1656714" h="794385">
                  <a:moveTo>
                    <a:pt x="1553210" y="673988"/>
                  </a:moveTo>
                  <a:lnTo>
                    <a:pt x="1545208" y="676147"/>
                  </a:lnTo>
                  <a:lnTo>
                    <a:pt x="1541652" y="682243"/>
                  </a:lnTo>
                  <a:lnTo>
                    <a:pt x="1537969" y="688466"/>
                  </a:lnTo>
                  <a:lnTo>
                    <a:pt x="1540128" y="696467"/>
                  </a:lnTo>
                  <a:lnTo>
                    <a:pt x="1604790" y="734186"/>
                  </a:lnTo>
                  <a:lnTo>
                    <a:pt x="1623949" y="723010"/>
                  </a:lnTo>
                  <a:lnTo>
                    <a:pt x="1630552" y="723010"/>
                  </a:lnTo>
                  <a:lnTo>
                    <a:pt x="1630552" y="721232"/>
                  </a:lnTo>
                  <a:lnTo>
                    <a:pt x="1633995" y="721232"/>
                  </a:lnTo>
                  <a:lnTo>
                    <a:pt x="1559305" y="677671"/>
                  </a:lnTo>
                  <a:lnTo>
                    <a:pt x="1553210" y="673988"/>
                  </a:lnTo>
                  <a:close/>
                </a:path>
                <a:path w="1656714" h="794385">
                  <a:moveTo>
                    <a:pt x="83527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815086" y="25907"/>
                  </a:lnTo>
                  <a:lnTo>
                    <a:pt x="815086" y="12953"/>
                  </a:lnTo>
                  <a:lnTo>
                    <a:pt x="840993" y="12953"/>
                  </a:lnTo>
                  <a:lnTo>
                    <a:pt x="840993" y="5841"/>
                  </a:lnTo>
                  <a:lnTo>
                    <a:pt x="835278" y="0"/>
                  </a:lnTo>
                  <a:close/>
                </a:path>
                <a:path w="1656714" h="794385">
                  <a:moveTo>
                    <a:pt x="840993" y="12953"/>
                  </a:moveTo>
                  <a:lnTo>
                    <a:pt x="815086" y="12953"/>
                  </a:lnTo>
                  <a:lnTo>
                    <a:pt x="828039" y="25907"/>
                  </a:lnTo>
                  <a:lnTo>
                    <a:pt x="840993" y="25907"/>
                  </a:lnTo>
                  <a:lnTo>
                    <a:pt x="840993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10844" y="5593181"/>
            <a:ext cx="2936875" cy="74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36C09"/>
                </a:solidFill>
                <a:latin typeface="Georgia"/>
                <a:cs typeface="Georgia"/>
              </a:rPr>
              <a:t>Inicia </a:t>
            </a:r>
            <a:r>
              <a:rPr sz="1600" spc="-10" dirty="0">
                <a:solidFill>
                  <a:srgbClr val="E36C09"/>
                </a:solidFill>
                <a:latin typeface="Georgia"/>
                <a:cs typeface="Georgia"/>
              </a:rPr>
              <a:t>execução </a:t>
            </a:r>
            <a:r>
              <a:rPr sz="1600" spc="-5" dirty="0">
                <a:solidFill>
                  <a:srgbClr val="E36C09"/>
                </a:solidFill>
                <a:latin typeface="Georgia"/>
                <a:cs typeface="Georgia"/>
              </a:rPr>
              <a:t>do método</a:t>
            </a:r>
            <a:r>
              <a:rPr sz="1600" spc="85" dirty="0">
                <a:solidFill>
                  <a:srgbClr val="E36C0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E36C09"/>
                </a:solidFill>
                <a:latin typeface="Georgia"/>
                <a:cs typeface="Georgia"/>
              </a:rPr>
              <a:t>run()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E36C09"/>
                </a:solidFill>
                <a:latin typeface="Georgia"/>
                <a:cs typeface="Georgia"/>
              </a:rPr>
              <a:t>presente </a:t>
            </a:r>
            <a:r>
              <a:rPr sz="1600" spc="-5" dirty="0">
                <a:solidFill>
                  <a:srgbClr val="E36C09"/>
                </a:solidFill>
                <a:latin typeface="Georgia"/>
                <a:cs typeface="Georgia"/>
              </a:rPr>
              <a:t>nas</a:t>
            </a:r>
            <a:r>
              <a:rPr sz="1600" spc="35" dirty="0">
                <a:solidFill>
                  <a:srgbClr val="E36C09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E36C09"/>
                </a:solidFill>
                <a:latin typeface="Georgia"/>
                <a:cs typeface="Georgia"/>
              </a:rPr>
              <a:t>Threads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23260" y="3835908"/>
            <a:ext cx="2988945" cy="2275840"/>
            <a:chOff x="3223260" y="3835908"/>
            <a:chExt cx="2988945" cy="2275840"/>
          </a:xfrm>
        </p:grpSpPr>
        <p:sp>
          <p:nvSpPr>
            <p:cNvPr id="10" name="object 10"/>
            <p:cNvSpPr/>
            <p:nvPr/>
          </p:nvSpPr>
          <p:spPr>
            <a:xfrm>
              <a:off x="4992624" y="4343400"/>
              <a:ext cx="1219200" cy="1219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23260" y="3835908"/>
              <a:ext cx="2537460" cy="68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65170" y="3858768"/>
              <a:ext cx="2398395" cy="485140"/>
            </a:xfrm>
            <a:custGeom>
              <a:avLst/>
              <a:gdLst/>
              <a:ahLst/>
              <a:cxnLst/>
              <a:rect l="l" t="t" r="r" b="b"/>
              <a:pathLst>
                <a:path w="2398395" h="485139">
                  <a:moveTo>
                    <a:pt x="2292095" y="366394"/>
                  </a:moveTo>
                  <a:lnTo>
                    <a:pt x="2279777" y="373633"/>
                  </a:lnTo>
                  <a:lnTo>
                    <a:pt x="2277617" y="381634"/>
                  </a:lnTo>
                  <a:lnTo>
                    <a:pt x="2281301" y="387730"/>
                  </a:lnTo>
                  <a:lnTo>
                    <a:pt x="2337816" y="484631"/>
                  </a:lnTo>
                  <a:lnTo>
                    <a:pt x="2352778" y="458977"/>
                  </a:lnTo>
                  <a:lnTo>
                    <a:pt x="2324862" y="458977"/>
                  </a:lnTo>
                  <a:lnTo>
                    <a:pt x="2324862" y="411008"/>
                  </a:lnTo>
                  <a:lnTo>
                    <a:pt x="2300096" y="368553"/>
                  </a:lnTo>
                  <a:lnTo>
                    <a:pt x="2292095" y="366394"/>
                  </a:lnTo>
                  <a:close/>
                </a:path>
                <a:path w="2398395" h="485139">
                  <a:moveTo>
                    <a:pt x="2324862" y="411008"/>
                  </a:moveTo>
                  <a:lnTo>
                    <a:pt x="2324862" y="458977"/>
                  </a:lnTo>
                  <a:lnTo>
                    <a:pt x="2350769" y="458977"/>
                  </a:lnTo>
                  <a:lnTo>
                    <a:pt x="2350769" y="452373"/>
                  </a:lnTo>
                  <a:lnTo>
                    <a:pt x="2326640" y="452373"/>
                  </a:lnTo>
                  <a:lnTo>
                    <a:pt x="2337816" y="433215"/>
                  </a:lnTo>
                  <a:lnTo>
                    <a:pt x="2324862" y="411008"/>
                  </a:lnTo>
                  <a:close/>
                </a:path>
                <a:path w="2398395" h="485139">
                  <a:moveTo>
                    <a:pt x="2383535" y="366394"/>
                  </a:moveTo>
                  <a:lnTo>
                    <a:pt x="2375534" y="368553"/>
                  </a:lnTo>
                  <a:lnTo>
                    <a:pt x="2350769" y="411008"/>
                  </a:lnTo>
                  <a:lnTo>
                    <a:pt x="2350769" y="458977"/>
                  </a:lnTo>
                  <a:lnTo>
                    <a:pt x="2352778" y="458977"/>
                  </a:lnTo>
                  <a:lnTo>
                    <a:pt x="2397887" y="381634"/>
                  </a:lnTo>
                  <a:lnTo>
                    <a:pt x="2395854" y="373633"/>
                  </a:lnTo>
                  <a:lnTo>
                    <a:pt x="2389631" y="370077"/>
                  </a:lnTo>
                  <a:lnTo>
                    <a:pt x="2383535" y="366394"/>
                  </a:lnTo>
                  <a:close/>
                </a:path>
                <a:path w="2398395" h="485139">
                  <a:moveTo>
                    <a:pt x="2337816" y="433215"/>
                  </a:moveTo>
                  <a:lnTo>
                    <a:pt x="2326640" y="452373"/>
                  </a:lnTo>
                  <a:lnTo>
                    <a:pt x="2348991" y="452373"/>
                  </a:lnTo>
                  <a:lnTo>
                    <a:pt x="2337816" y="433215"/>
                  </a:lnTo>
                  <a:close/>
                </a:path>
                <a:path w="2398395" h="485139">
                  <a:moveTo>
                    <a:pt x="2350769" y="411008"/>
                  </a:moveTo>
                  <a:lnTo>
                    <a:pt x="2337816" y="433215"/>
                  </a:lnTo>
                  <a:lnTo>
                    <a:pt x="2348991" y="452373"/>
                  </a:lnTo>
                  <a:lnTo>
                    <a:pt x="2350769" y="452373"/>
                  </a:lnTo>
                  <a:lnTo>
                    <a:pt x="2350769" y="411008"/>
                  </a:lnTo>
                  <a:close/>
                </a:path>
                <a:path w="2398395" h="485139">
                  <a:moveTo>
                    <a:pt x="2324862" y="12953"/>
                  </a:moveTo>
                  <a:lnTo>
                    <a:pt x="2324862" y="411008"/>
                  </a:lnTo>
                  <a:lnTo>
                    <a:pt x="2337816" y="433215"/>
                  </a:lnTo>
                  <a:lnTo>
                    <a:pt x="2350769" y="411008"/>
                  </a:lnTo>
                  <a:lnTo>
                    <a:pt x="2350769" y="25907"/>
                  </a:lnTo>
                  <a:lnTo>
                    <a:pt x="2337816" y="25907"/>
                  </a:lnTo>
                  <a:lnTo>
                    <a:pt x="2324862" y="12953"/>
                  </a:lnTo>
                  <a:close/>
                </a:path>
                <a:path w="2398395" h="485139">
                  <a:moveTo>
                    <a:pt x="234492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324862" y="25907"/>
                  </a:lnTo>
                  <a:lnTo>
                    <a:pt x="2324862" y="12953"/>
                  </a:lnTo>
                  <a:lnTo>
                    <a:pt x="2350769" y="12953"/>
                  </a:lnTo>
                  <a:lnTo>
                    <a:pt x="2350769" y="5841"/>
                  </a:lnTo>
                  <a:lnTo>
                    <a:pt x="2344928" y="0"/>
                  </a:lnTo>
                  <a:close/>
                </a:path>
                <a:path w="2398395" h="485139">
                  <a:moveTo>
                    <a:pt x="2350769" y="12953"/>
                  </a:moveTo>
                  <a:lnTo>
                    <a:pt x="2324862" y="12953"/>
                  </a:lnTo>
                  <a:lnTo>
                    <a:pt x="2337816" y="25907"/>
                  </a:lnTo>
                  <a:lnTo>
                    <a:pt x="2350769" y="25907"/>
                  </a:lnTo>
                  <a:lnTo>
                    <a:pt x="2350769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84092" y="5541264"/>
              <a:ext cx="1874519" cy="5699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41826" y="5563362"/>
              <a:ext cx="1674495" cy="430530"/>
            </a:xfrm>
            <a:custGeom>
              <a:avLst/>
              <a:gdLst/>
              <a:ahLst/>
              <a:cxnLst/>
              <a:rect l="l" t="t" r="r" b="b"/>
              <a:pathLst>
                <a:path w="1674495" h="430529">
                  <a:moveTo>
                    <a:pt x="102997" y="309651"/>
                  </a:moveTo>
                  <a:lnTo>
                    <a:pt x="0" y="369773"/>
                  </a:lnTo>
                  <a:lnTo>
                    <a:pt x="102997" y="429907"/>
                  </a:lnTo>
                  <a:lnTo>
                    <a:pt x="110998" y="427824"/>
                  </a:lnTo>
                  <a:lnTo>
                    <a:pt x="118110" y="415467"/>
                  </a:lnTo>
                  <a:lnTo>
                    <a:pt x="116077" y="407530"/>
                  </a:lnTo>
                  <a:lnTo>
                    <a:pt x="73518" y="382727"/>
                  </a:lnTo>
                  <a:lnTo>
                    <a:pt x="25653" y="382727"/>
                  </a:lnTo>
                  <a:lnTo>
                    <a:pt x="25653" y="356819"/>
                  </a:lnTo>
                  <a:lnTo>
                    <a:pt x="73540" y="356819"/>
                  </a:lnTo>
                  <a:lnTo>
                    <a:pt x="116077" y="332028"/>
                  </a:lnTo>
                  <a:lnTo>
                    <a:pt x="118110" y="324091"/>
                  </a:lnTo>
                  <a:lnTo>
                    <a:pt x="110998" y="311734"/>
                  </a:lnTo>
                  <a:lnTo>
                    <a:pt x="102997" y="309651"/>
                  </a:lnTo>
                  <a:close/>
                </a:path>
                <a:path w="1674495" h="430529">
                  <a:moveTo>
                    <a:pt x="73540" y="356819"/>
                  </a:moveTo>
                  <a:lnTo>
                    <a:pt x="25653" y="356819"/>
                  </a:lnTo>
                  <a:lnTo>
                    <a:pt x="25653" y="382727"/>
                  </a:lnTo>
                  <a:lnTo>
                    <a:pt x="73518" y="382727"/>
                  </a:lnTo>
                  <a:lnTo>
                    <a:pt x="70514" y="380974"/>
                  </a:lnTo>
                  <a:lnTo>
                    <a:pt x="32131" y="380974"/>
                  </a:lnTo>
                  <a:lnTo>
                    <a:pt x="32131" y="358584"/>
                  </a:lnTo>
                  <a:lnTo>
                    <a:pt x="70514" y="358584"/>
                  </a:lnTo>
                  <a:lnTo>
                    <a:pt x="73540" y="356819"/>
                  </a:lnTo>
                  <a:close/>
                </a:path>
                <a:path w="1674495" h="430529">
                  <a:moveTo>
                    <a:pt x="1648587" y="356819"/>
                  </a:moveTo>
                  <a:lnTo>
                    <a:pt x="73540" y="356819"/>
                  </a:lnTo>
                  <a:lnTo>
                    <a:pt x="51322" y="369779"/>
                  </a:lnTo>
                  <a:lnTo>
                    <a:pt x="73518" y="382727"/>
                  </a:lnTo>
                  <a:lnTo>
                    <a:pt x="1668652" y="382727"/>
                  </a:lnTo>
                  <a:lnTo>
                    <a:pt x="1674495" y="376935"/>
                  </a:lnTo>
                  <a:lnTo>
                    <a:pt x="1674495" y="369773"/>
                  </a:lnTo>
                  <a:lnTo>
                    <a:pt x="1648587" y="369773"/>
                  </a:lnTo>
                  <a:lnTo>
                    <a:pt x="1648587" y="356819"/>
                  </a:lnTo>
                  <a:close/>
                </a:path>
                <a:path w="1674495" h="430529">
                  <a:moveTo>
                    <a:pt x="32131" y="358584"/>
                  </a:moveTo>
                  <a:lnTo>
                    <a:pt x="32131" y="380974"/>
                  </a:lnTo>
                  <a:lnTo>
                    <a:pt x="51322" y="369779"/>
                  </a:lnTo>
                  <a:lnTo>
                    <a:pt x="32131" y="358584"/>
                  </a:lnTo>
                  <a:close/>
                </a:path>
                <a:path w="1674495" h="430529">
                  <a:moveTo>
                    <a:pt x="51322" y="369779"/>
                  </a:moveTo>
                  <a:lnTo>
                    <a:pt x="32131" y="380974"/>
                  </a:lnTo>
                  <a:lnTo>
                    <a:pt x="70514" y="380974"/>
                  </a:lnTo>
                  <a:lnTo>
                    <a:pt x="51322" y="369779"/>
                  </a:lnTo>
                  <a:close/>
                </a:path>
                <a:path w="1674495" h="430529">
                  <a:moveTo>
                    <a:pt x="70514" y="358584"/>
                  </a:moveTo>
                  <a:lnTo>
                    <a:pt x="32131" y="358584"/>
                  </a:lnTo>
                  <a:lnTo>
                    <a:pt x="51333" y="369773"/>
                  </a:lnTo>
                  <a:lnTo>
                    <a:pt x="70514" y="358584"/>
                  </a:lnTo>
                  <a:close/>
                </a:path>
                <a:path w="1674495" h="430529">
                  <a:moveTo>
                    <a:pt x="1674495" y="0"/>
                  </a:moveTo>
                  <a:lnTo>
                    <a:pt x="1648587" y="0"/>
                  </a:lnTo>
                  <a:lnTo>
                    <a:pt x="1648587" y="369773"/>
                  </a:lnTo>
                  <a:lnTo>
                    <a:pt x="1661540" y="356819"/>
                  </a:lnTo>
                  <a:lnTo>
                    <a:pt x="1674495" y="356819"/>
                  </a:lnTo>
                  <a:lnTo>
                    <a:pt x="1674495" y="0"/>
                  </a:lnTo>
                  <a:close/>
                </a:path>
                <a:path w="1674495" h="430529">
                  <a:moveTo>
                    <a:pt x="1674495" y="356819"/>
                  </a:moveTo>
                  <a:lnTo>
                    <a:pt x="1661540" y="356819"/>
                  </a:lnTo>
                  <a:lnTo>
                    <a:pt x="1648587" y="369773"/>
                  </a:lnTo>
                  <a:lnTo>
                    <a:pt x="1674495" y="369773"/>
                  </a:lnTo>
                  <a:lnTo>
                    <a:pt x="1674495" y="356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37981"/>
            <a:ext cx="9144000" cy="4720590"/>
            <a:chOff x="0" y="2137981"/>
            <a:chExt cx="9144000" cy="4720590"/>
          </a:xfrm>
        </p:grpSpPr>
        <p:sp>
          <p:nvSpPr>
            <p:cNvPr id="3" name="object 3"/>
            <p:cNvSpPr/>
            <p:nvPr/>
          </p:nvSpPr>
          <p:spPr>
            <a:xfrm>
              <a:off x="1214627" y="2142744"/>
              <a:ext cx="6286500" cy="3694429"/>
            </a:xfrm>
            <a:custGeom>
              <a:avLst/>
              <a:gdLst/>
              <a:ahLst/>
              <a:cxnLst/>
              <a:rect l="l" t="t" r="r" b="b"/>
              <a:pathLst>
                <a:path w="6286500" h="3694429">
                  <a:moveTo>
                    <a:pt x="6286500" y="0"/>
                  </a:moveTo>
                  <a:lnTo>
                    <a:pt x="0" y="0"/>
                  </a:lnTo>
                  <a:lnTo>
                    <a:pt x="0" y="3694176"/>
                  </a:lnTo>
                  <a:lnTo>
                    <a:pt x="6286500" y="3694176"/>
                  </a:lnTo>
                  <a:lnTo>
                    <a:pt x="62865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14627" y="2142744"/>
              <a:ext cx="6286500" cy="3694429"/>
            </a:xfrm>
            <a:custGeom>
              <a:avLst/>
              <a:gdLst/>
              <a:ahLst/>
              <a:cxnLst/>
              <a:rect l="l" t="t" r="r" b="b"/>
              <a:pathLst>
                <a:path w="6286500" h="3694429">
                  <a:moveTo>
                    <a:pt x="0" y="3694176"/>
                  </a:moveTo>
                  <a:lnTo>
                    <a:pt x="6286500" y="3694176"/>
                  </a:lnTo>
                  <a:lnTo>
                    <a:pt x="6286500" y="0"/>
                  </a:lnTo>
                  <a:lnTo>
                    <a:pt x="0" y="0"/>
                  </a:lnTo>
                  <a:lnTo>
                    <a:pt x="0" y="36941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62755" y="4197095"/>
              <a:ext cx="1303020" cy="53035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45635" y="4259579"/>
              <a:ext cx="93726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10000" y="4224527"/>
              <a:ext cx="1208531" cy="435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10000" y="4224527"/>
              <a:ext cx="1209040" cy="436245"/>
            </a:xfrm>
            <a:custGeom>
              <a:avLst/>
              <a:gdLst/>
              <a:ahLst/>
              <a:cxnLst/>
              <a:rect l="l" t="t" r="r" b="b"/>
              <a:pathLst>
                <a:path w="1209039" h="436245">
                  <a:moveTo>
                    <a:pt x="0" y="435864"/>
                  </a:moveTo>
                  <a:lnTo>
                    <a:pt x="1208531" y="435864"/>
                  </a:lnTo>
                  <a:lnTo>
                    <a:pt x="1208531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2490" y="401955"/>
            <a:ext cx="740283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Escalonamento </a:t>
            </a:r>
            <a:r>
              <a:rPr spc="-5" dirty="0"/>
              <a:t>da</a:t>
            </a:r>
            <a:r>
              <a:rPr spc="-95" dirty="0"/>
              <a:t> </a:t>
            </a:r>
            <a:r>
              <a:rPr dirty="0"/>
              <a:t>Thread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95115" y="4318000"/>
            <a:ext cx="84391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Georgia"/>
                <a:cs typeface="Georgia"/>
              </a:rPr>
              <a:t>Pronto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39284" y="3134867"/>
            <a:ext cx="1303020" cy="530860"/>
            <a:chOff x="4939284" y="3134867"/>
            <a:chExt cx="1303020" cy="530860"/>
          </a:xfrm>
        </p:grpSpPr>
        <p:sp>
          <p:nvSpPr>
            <p:cNvPr id="12" name="object 12"/>
            <p:cNvSpPr/>
            <p:nvPr/>
          </p:nvSpPr>
          <p:spPr>
            <a:xfrm>
              <a:off x="4939284" y="3134867"/>
              <a:ext cx="1303019" cy="53035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09388" y="3197351"/>
              <a:ext cx="1162812" cy="458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86528" y="3162299"/>
              <a:ext cx="1208531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86528" y="3162299"/>
              <a:ext cx="1209040" cy="436245"/>
            </a:xfrm>
            <a:custGeom>
              <a:avLst/>
              <a:gdLst/>
              <a:ahLst/>
              <a:cxnLst/>
              <a:rect l="l" t="t" r="r" b="b"/>
              <a:pathLst>
                <a:path w="1209039" h="436245">
                  <a:moveTo>
                    <a:pt x="0" y="435863"/>
                  </a:moveTo>
                  <a:lnTo>
                    <a:pt x="1208531" y="435863"/>
                  </a:lnTo>
                  <a:lnTo>
                    <a:pt x="1208531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159375" y="3256280"/>
            <a:ext cx="101219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Georgia"/>
                <a:cs typeface="Georgia"/>
              </a:rPr>
              <a:t>E</a:t>
            </a:r>
            <a:r>
              <a:rPr sz="1400" b="1" dirty="0">
                <a:latin typeface="Georgia"/>
                <a:cs typeface="Georgia"/>
              </a:rPr>
              <a:t>xecução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46604" y="3134867"/>
            <a:ext cx="1303020" cy="530860"/>
            <a:chOff x="2546604" y="3134867"/>
            <a:chExt cx="1303020" cy="530860"/>
          </a:xfrm>
        </p:grpSpPr>
        <p:sp>
          <p:nvSpPr>
            <p:cNvPr id="18" name="object 18"/>
            <p:cNvSpPr/>
            <p:nvPr/>
          </p:nvSpPr>
          <p:spPr>
            <a:xfrm>
              <a:off x="2546604" y="3134867"/>
              <a:ext cx="1303020" cy="53035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54224" y="3197351"/>
              <a:ext cx="1284731" cy="458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3848" y="3162299"/>
              <a:ext cx="1208531" cy="4358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93848" y="3162299"/>
              <a:ext cx="1209040" cy="436245"/>
            </a:xfrm>
            <a:custGeom>
              <a:avLst/>
              <a:gdLst/>
              <a:ahLst/>
              <a:cxnLst/>
              <a:rect l="l" t="t" r="r" b="b"/>
              <a:pathLst>
                <a:path w="1209039" h="436245">
                  <a:moveTo>
                    <a:pt x="0" y="435863"/>
                  </a:moveTo>
                  <a:lnTo>
                    <a:pt x="1208531" y="435863"/>
                  </a:lnTo>
                  <a:lnTo>
                    <a:pt x="1208531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654935" y="3256280"/>
            <a:ext cx="1147445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Georgia"/>
                <a:cs typeface="Georgia"/>
              </a:rPr>
              <a:t>Bloqueado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62755" y="5108447"/>
            <a:ext cx="1303020" cy="530860"/>
            <a:chOff x="3762755" y="5108447"/>
            <a:chExt cx="1303020" cy="530860"/>
          </a:xfrm>
        </p:grpSpPr>
        <p:sp>
          <p:nvSpPr>
            <p:cNvPr id="24" name="object 24"/>
            <p:cNvSpPr/>
            <p:nvPr/>
          </p:nvSpPr>
          <p:spPr>
            <a:xfrm>
              <a:off x="3762755" y="5108447"/>
              <a:ext cx="1303020" cy="53035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69435" y="5170931"/>
              <a:ext cx="1089660" cy="458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09999" y="5135879"/>
              <a:ext cx="1208531" cy="4358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09999" y="5135879"/>
              <a:ext cx="1209040" cy="436245"/>
            </a:xfrm>
            <a:custGeom>
              <a:avLst/>
              <a:gdLst/>
              <a:ahLst/>
              <a:cxnLst/>
              <a:rect l="l" t="t" r="r" b="b"/>
              <a:pathLst>
                <a:path w="1209039" h="436245">
                  <a:moveTo>
                    <a:pt x="0" y="435864"/>
                  </a:moveTo>
                  <a:lnTo>
                    <a:pt x="1208531" y="435864"/>
                  </a:lnTo>
                  <a:lnTo>
                    <a:pt x="1208531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019041" y="5229605"/>
            <a:ext cx="802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Georgia"/>
                <a:cs typeface="Georgia"/>
              </a:rPr>
              <a:t>Termina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42488" y="2604516"/>
            <a:ext cx="2613660" cy="2710180"/>
            <a:chOff x="3142488" y="2604516"/>
            <a:chExt cx="2613660" cy="2710180"/>
          </a:xfrm>
        </p:grpSpPr>
        <p:sp>
          <p:nvSpPr>
            <p:cNvPr id="30" name="object 30"/>
            <p:cNvSpPr/>
            <p:nvPr/>
          </p:nvSpPr>
          <p:spPr>
            <a:xfrm>
              <a:off x="3148584" y="2604516"/>
              <a:ext cx="2607564" cy="7299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91256" y="2626741"/>
              <a:ext cx="2466975" cy="541655"/>
            </a:xfrm>
            <a:custGeom>
              <a:avLst/>
              <a:gdLst/>
              <a:ahLst/>
              <a:cxnLst/>
              <a:rect l="l" t="t" r="r" b="b"/>
              <a:pathLst>
                <a:path w="2466975" h="541655">
                  <a:moveTo>
                    <a:pt x="2413508" y="0"/>
                  </a:moveTo>
                  <a:lnTo>
                    <a:pt x="5842" y="0"/>
                  </a:lnTo>
                  <a:lnTo>
                    <a:pt x="0" y="5842"/>
                  </a:lnTo>
                  <a:lnTo>
                    <a:pt x="0" y="541274"/>
                  </a:lnTo>
                  <a:lnTo>
                    <a:pt x="25907" y="541274"/>
                  </a:lnTo>
                  <a:lnTo>
                    <a:pt x="25907" y="25908"/>
                  </a:lnTo>
                  <a:lnTo>
                    <a:pt x="12954" y="25908"/>
                  </a:lnTo>
                  <a:lnTo>
                    <a:pt x="25907" y="12954"/>
                  </a:lnTo>
                  <a:lnTo>
                    <a:pt x="2419222" y="12954"/>
                  </a:lnTo>
                  <a:lnTo>
                    <a:pt x="2419222" y="5842"/>
                  </a:lnTo>
                  <a:lnTo>
                    <a:pt x="2413508" y="0"/>
                  </a:lnTo>
                  <a:close/>
                </a:path>
                <a:path w="2466975" h="541655">
                  <a:moveTo>
                    <a:pt x="2360676" y="412114"/>
                  </a:moveTo>
                  <a:lnTo>
                    <a:pt x="2348230" y="419226"/>
                  </a:lnTo>
                  <a:lnTo>
                    <a:pt x="2346197" y="427228"/>
                  </a:lnTo>
                  <a:lnTo>
                    <a:pt x="2406269" y="530225"/>
                  </a:lnTo>
                  <a:lnTo>
                    <a:pt x="2421231" y="504571"/>
                  </a:lnTo>
                  <a:lnTo>
                    <a:pt x="2393315" y="504571"/>
                  </a:lnTo>
                  <a:lnTo>
                    <a:pt x="2393315" y="456728"/>
                  </a:lnTo>
                  <a:lnTo>
                    <a:pt x="2372106" y="420370"/>
                  </a:lnTo>
                  <a:lnTo>
                    <a:pt x="2368549" y="414147"/>
                  </a:lnTo>
                  <a:lnTo>
                    <a:pt x="2360676" y="412114"/>
                  </a:lnTo>
                  <a:close/>
                </a:path>
                <a:path w="2466975" h="541655">
                  <a:moveTo>
                    <a:pt x="2393315" y="456728"/>
                  </a:moveTo>
                  <a:lnTo>
                    <a:pt x="2393315" y="504571"/>
                  </a:lnTo>
                  <a:lnTo>
                    <a:pt x="2419222" y="504571"/>
                  </a:lnTo>
                  <a:lnTo>
                    <a:pt x="2419222" y="498094"/>
                  </a:lnTo>
                  <a:lnTo>
                    <a:pt x="2395093" y="498094"/>
                  </a:lnTo>
                  <a:lnTo>
                    <a:pt x="2406269" y="478935"/>
                  </a:lnTo>
                  <a:lnTo>
                    <a:pt x="2393315" y="456728"/>
                  </a:lnTo>
                  <a:close/>
                </a:path>
                <a:path w="2466975" h="541655">
                  <a:moveTo>
                    <a:pt x="2451989" y="412114"/>
                  </a:moveTo>
                  <a:lnTo>
                    <a:pt x="2444115" y="414147"/>
                  </a:lnTo>
                  <a:lnTo>
                    <a:pt x="2440432" y="420370"/>
                  </a:lnTo>
                  <a:lnTo>
                    <a:pt x="2419222" y="456728"/>
                  </a:lnTo>
                  <a:lnTo>
                    <a:pt x="2419222" y="504571"/>
                  </a:lnTo>
                  <a:lnTo>
                    <a:pt x="2421231" y="504571"/>
                  </a:lnTo>
                  <a:lnTo>
                    <a:pt x="2462784" y="433324"/>
                  </a:lnTo>
                  <a:lnTo>
                    <a:pt x="2466467" y="427228"/>
                  </a:lnTo>
                  <a:lnTo>
                    <a:pt x="2464308" y="419226"/>
                  </a:lnTo>
                  <a:lnTo>
                    <a:pt x="2458211" y="415671"/>
                  </a:lnTo>
                  <a:lnTo>
                    <a:pt x="2451989" y="412114"/>
                  </a:lnTo>
                  <a:close/>
                </a:path>
                <a:path w="2466975" h="541655">
                  <a:moveTo>
                    <a:pt x="2406269" y="478935"/>
                  </a:moveTo>
                  <a:lnTo>
                    <a:pt x="2395093" y="498094"/>
                  </a:lnTo>
                  <a:lnTo>
                    <a:pt x="2417445" y="498094"/>
                  </a:lnTo>
                  <a:lnTo>
                    <a:pt x="2406269" y="478935"/>
                  </a:lnTo>
                  <a:close/>
                </a:path>
                <a:path w="2466975" h="541655">
                  <a:moveTo>
                    <a:pt x="2419222" y="456728"/>
                  </a:moveTo>
                  <a:lnTo>
                    <a:pt x="2406269" y="478935"/>
                  </a:lnTo>
                  <a:lnTo>
                    <a:pt x="2417445" y="498094"/>
                  </a:lnTo>
                  <a:lnTo>
                    <a:pt x="2419222" y="498094"/>
                  </a:lnTo>
                  <a:lnTo>
                    <a:pt x="2419222" y="456728"/>
                  </a:lnTo>
                  <a:close/>
                </a:path>
                <a:path w="2466975" h="541655">
                  <a:moveTo>
                    <a:pt x="2393315" y="12954"/>
                  </a:moveTo>
                  <a:lnTo>
                    <a:pt x="2393315" y="456728"/>
                  </a:lnTo>
                  <a:lnTo>
                    <a:pt x="2406269" y="478935"/>
                  </a:lnTo>
                  <a:lnTo>
                    <a:pt x="2419222" y="456728"/>
                  </a:lnTo>
                  <a:lnTo>
                    <a:pt x="2419222" y="25908"/>
                  </a:lnTo>
                  <a:lnTo>
                    <a:pt x="2406269" y="25908"/>
                  </a:lnTo>
                  <a:lnTo>
                    <a:pt x="2393315" y="12954"/>
                  </a:lnTo>
                  <a:close/>
                </a:path>
                <a:path w="2466975" h="541655">
                  <a:moveTo>
                    <a:pt x="25907" y="12954"/>
                  </a:moveTo>
                  <a:lnTo>
                    <a:pt x="12954" y="25908"/>
                  </a:lnTo>
                  <a:lnTo>
                    <a:pt x="25907" y="25908"/>
                  </a:lnTo>
                  <a:lnTo>
                    <a:pt x="25907" y="12954"/>
                  </a:lnTo>
                  <a:close/>
                </a:path>
                <a:path w="2466975" h="541655">
                  <a:moveTo>
                    <a:pt x="2393315" y="12954"/>
                  </a:moveTo>
                  <a:lnTo>
                    <a:pt x="25907" y="12954"/>
                  </a:lnTo>
                  <a:lnTo>
                    <a:pt x="25907" y="25908"/>
                  </a:lnTo>
                  <a:lnTo>
                    <a:pt x="2393315" y="25908"/>
                  </a:lnTo>
                  <a:lnTo>
                    <a:pt x="2393315" y="12954"/>
                  </a:lnTo>
                  <a:close/>
                </a:path>
                <a:path w="2466975" h="541655">
                  <a:moveTo>
                    <a:pt x="2419222" y="12954"/>
                  </a:moveTo>
                  <a:lnTo>
                    <a:pt x="2393315" y="12954"/>
                  </a:lnTo>
                  <a:lnTo>
                    <a:pt x="2406269" y="25908"/>
                  </a:lnTo>
                  <a:lnTo>
                    <a:pt x="2419222" y="25908"/>
                  </a:lnTo>
                  <a:lnTo>
                    <a:pt x="2419222" y="12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645408" y="3243072"/>
              <a:ext cx="1385315" cy="3154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03142" y="3320923"/>
              <a:ext cx="1185545" cy="120650"/>
            </a:xfrm>
            <a:custGeom>
              <a:avLst/>
              <a:gdLst/>
              <a:ahLst/>
              <a:cxnLst/>
              <a:rect l="l" t="t" r="r" b="b"/>
              <a:pathLst>
                <a:path w="1185545" h="120650">
                  <a:moveTo>
                    <a:pt x="102997" y="0"/>
                  </a:moveTo>
                  <a:lnTo>
                    <a:pt x="0" y="60071"/>
                  </a:lnTo>
                  <a:lnTo>
                    <a:pt x="102997" y="120141"/>
                  </a:lnTo>
                  <a:lnTo>
                    <a:pt x="110998" y="118110"/>
                  </a:lnTo>
                  <a:lnTo>
                    <a:pt x="114554" y="111887"/>
                  </a:lnTo>
                  <a:lnTo>
                    <a:pt x="118110" y="105790"/>
                  </a:lnTo>
                  <a:lnTo>
                    <a:pt x="116078" y="97789"/>
                  </a:lnTo>
                  <a:lnTo>
                    <a:pt x="109855" y="94234"/>
                  </a:lnTo>
                  <a:lnTo>
                    <a:pt x="73496" y="73025"/>
                  </a:lnTo>
                  <a:lnTo>
                    <a:pt x="25654" y="73025"/>
                  </a:lnTo>
                  <a:lnTo>
                    <a:pt x="25654" y="47116"/>
                  </a:lnTo>
                  <a:lnTo>
                    <a:pt x="73496" y="47116"/>
                  </a:lnTo>
                  <a:lnTo>
                    <a:pt x="109855" y="25907"/>
                  </a:lnTo>
                  <a:lnTo>
                    <a:pt x="116078" y="22351"/>
                  </a:lnTo>
                  <a:lnTo>
                    <a:pt x="118110" y="14350"/>
                  </a:lnTo>
                  <a:lnTo>
                    <a:pt x="114554" y="8254"/>
                  </a:lnTo>
                  <a:lnTo>
                    <a:pt x="110998" y="2031"/>
                  </a:lnTo>
                  <a:lnTo>
                    <a:pt x="102997" y="0"/>
                  </a:lnTo>
                  <a:close/>
                </a:path>
                <a:path w="1185545" h="120650">
                  <a:moveTo>
                    <a:pt x="73496" y="47116"/>
                  </a:moveTo>
                  <a:lnTo>
                    <a:pt x="25654" y="47116"/>
                  </a:lnTo>
                  <a:lnTo>
                    <a:pt x="25654" y="73025"/>
                  </a:lnTo>
                  <a:lnTo>
                    <a:pt x="73496" y="73025"/>
                  </a:lnTo>
                  <a:lnTo>
                    <a:pt x="70448" y="71247"/>
                  </a:lnTo>
                  <a:lnTo>
                    <a:pt x="32131" y="71247"/>
                  </a:lnTo>
                  <a:lnTo>
                    <a:pt x="32131" y="48894"/>
                  </a:lnTo>
                  <a:lnTo>
                    <a:pt x="70448" y="48894"/>
                  </a:lnTo>
                  <a:lnTo>
                    <a:pt x="73496" y="47116"/>
                  </a:lnTo>
                  <a:close/>
                </a:path>
                <a:path w="1185545" h="120650">
                  <a:moveTo>
                    <a:pt x="1185037" y="47116"/>
                  </a:moveTo>
                  <a:lnTo>
                    <a:pt x="73496" y="47116"/>
                  </a:lnTo>
                  <a:lnTo>
                    <a:pt x="51289" y="60071"/>
                  </a:lnTo>
                  <a:lnTo>
                    <a:pt x="73496" y="73025"/>
                  </a:lnTo>
                  <a:lnTo>
                    <a:pt x="1185037" y="73025"/>
                  </a:lnTo>
                  <a:lnTo>
                    <a:pt x="1185037" y="47116"/>
                  </a:lnTo>
                  <a:close/>
                </a:path>
                <a:path w="1185545" h="120650">
                  <a:moveTo>
                    <a:pt x="32131" y="48894"/>
                  </a:moveTo>
                  <a:lnTo>
                    <a:pt x="32131" y="71247"/>
                  </a:lnTo>
                  <a:lnTo>
                    <a:pt x="51289" y="60071"/>
                  </a:lnTo>
                  <a:lnTo>
                    <a:pt x="32131" y="48894"/>
                  </a:lnTo>
                  <a:close/>
                </a:path>
                <a:path w="1185545" h="120650">
                  <a:moveTo>
                    <a:pt x="51289" y="60071"/>
                  </a:moveTo>
                  <a:lnTo>
                    <a:pt x="32131" y="71247"/>
                  </a:lnTo>
                  <a:lnTo>
                    <a:pt x="70448" y="71247"/>
                  </a:lnTo>
                  <a:lnTo>
                    <a:pt x="51289" y="60071"/>
                  </a:lnTo>
                  <a:close/>
                </a:path>
                <a:path w="1185545" h="120650">
                  <a:moveTo>
                    <a:pt x="70448" y="48894"/>
                  </a:moveTo>
                  <a:lnTo>
                    <a:pt x="32131" y="48894"/>
                  </a:lnTo>
                  <a:lnTo>
                    <a:pt x="51289" y="60071"/>
                  </a:lnTo>
                  <a:lnTo>
                    <a:pt x="70448" y="488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61560" y="3576827"/>
              <a:ext cx="786384" cy="10439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19294" y="3598926"/>
              <a:ext cx="585470" cy="904240"/>
            </a:xfrm>
            <a:custGeom>
              <a:avLst/>
              <a:gdLst/>
              <a:ahLst/>
              <a:cxnLst/>
              <a:rect l="l" t="t" r="r" b="b"/>
              <a:pathLst>
                <a:path w="585470" h="904239">
                  <a:moveTo>
                    <a:pt x="102996" y="783590"/>
                  </a:moveTo>
                  <a:lnTo>
                    <a:pt x="96900" y="787273"/>
                  </a:lnTo>
                  <a:lnTo>
                    <a:pt x="0" y="843788"/>
                  </a:lnTo>
                  <a:lnTo>
                    <a:pt x="102996" y="903859"/>
                  </a:lnTo>
                  <a:lnTo>
                    <a:pt x="110997" y="901826"/>
                  </a:lnTo>
                  <a:lnTo>
                    <a:pt x="114553" y="895604"/>
                  </a:lnTo>
                  <a:lnTo>
                    <a:pt x="118109" y="889507"/>
                  </a:lnTo>
                  <a:lnTo>
                    <a:pt x="116077" y="881507"/>
                  </a:lnTo>
                  <a:lnTo>
                    <a:pt x="109854" y="877951"/>
                  </a:lnTo>
                  <a:lnTo>
                    <a:pt x="73496" y="856742"/>
                  </a:lnTo>
                  <a:lnTo>
                    <a:pt x="25653" y="856742"/>
                  </a:lnTo>
                  <a:lnTo>
                    <a:pt x="25653" y="830834"/>
                  </a:lnTo>
                  <a:lnTo>
                    <a:pt x="73496" y="830834"/>
                  </a:lnTo>
                  <a:lnTo>
                    <a:pt x="109854" y="809625"/>
                  </a:lnTo>
                  <a:lnTo>
                    <a:pt x="116077" y="806069"/>
                  </a:lnTo>
                  <a:lnTo>
                    <a:pt x="118109" y="798068"/>
                  </a:lnTo>
                  <a:lnTo>
                    <a:pt x="114553" y="791844"/>
                  </a:lnTo>
                  <a:lnTo>
                    <a:pt x="110997" y="785749"/>
                  </a:lnTo>
                  <a:lnTo>
                    <a:pt x="102996" y="783590"/>
                  </a:lnTo>
                  <a:close/>
                </a:path>
                <a:path w="585470" h="904239">
                  <a:moveTo>
                    <a:pt x="73496" y="830834"/>
                  </a:moveTo>
                  <a:lnTo>
                    <a:pt x="25653" y="830834"/>
                  </a:lnTo>
                  <a:lnTo>
                    <a:pt x="25653" y="856742"/>
                  </a:lnTo>
                  <a:lnTo>
                    <a:pt x="73496" y="856742"/>
                  </a:lnTo>
                  <a:lnTo>
                    <a:pt x="70448" y="854963"/>
                  </a:lnTo>
                  <a:lnTo>
                    <a:pt x="32130" y="854963"/>
                  </a:lnTo>
                  <a:lnTo>
                    <a:pt x="32130" y="832612"/>
                  </a:lnTo>
                  <a:lnTo>
                    <a:pt x="70448" y="832612"/>
                  </a:lnTo>
                  <a:lnTo>
                    <a:pt x="73496" y="830834"/>
                  </a:lnTo>
                  <a:close/>
                </a:path>
                <a:path w="585470" h="904239">
                  <a:moveTo>
                    <a:pt x="559561" y="830834"/>
                  </a:moveTo>
                  <a:lnTo>
                    <a:pt x="73496" y="830834"/>
                  </a:lnTo>
                  <a:lnTo>
                    <a:pt x="51289" y="843788"/>
                  </a:lnTo>
                  <a:lnTo>
                    <a:pt x="73496" y="856742"/>
                  </a:lnTo>
                  <a:lnTo>
                    <a:pt x="579627" y="856742"/>
                  </a:lnTo>
                  <a:lnTo>
                    <a:pt x="585469" y="850900"/>
                  </a:lnTo>
                  <a:lnTo>
                    <a:pt x="585469" y="843788"/>
                  </a:lnTo>
                  <a:lnTo>
                    <a:pt x="559561" y="843788"/>
                  </a:lnTo>
                  <a:lnTo>
                    <a:pt x="559561" y="830834"/>
                  </a:lnTo>
                  <a:close/>
                </a:path>
                <a:path w="585470" h="904239">
                  <a:moveTo>
                    <a:pt x="32130" y="832612"/>
                  </a:moveTo>
                  <a:lnTo>
                    <a:pt x="32130" y="854963"/>
                  </a:lnTo>
                  <a:lnTo>
                    <a:pt x="51289" y="843788"/>
                  </a:lnTo>
                  <a:lnTo>
                    <a:pt x="32130" y="832612"/>
                  </a:lnTo>
                  <a:close/>
                </a:path>
                <a:path w="585470" h="904239">
                  <a:moveTo>
                    <a:pt x="51289" y="843788"/>
                  </a:moveTo>
                  <a:lnTo>
                    <a:pt x="32130" y="854963"/>
                  </a:lnTo>
                  <a:lnTo>
                    <a:pt x="70448" y="854963"/>
                  </a:lnTo>
                  <a:lnTo>
                    <a:pt x="51289" y="843788"/>
                  </a:lnTo>
                  <a:close/>
                </a:path>
                <a:path w="585470" h="904239">
                  <a:moveTo>
                    <a:pt x="70448" y="832612"/>
                  </a:moveTo>
                  <a:lnTo>
                    <a:pt x="32130" y="832612"/>
                  </a:lnTo>
                  <a:lnTo>
                    <a:pt x="51289" y="843788"/>
                  </a:lnTo>
                  <a:lnTo>
                    <a:pt x="70448" y="832612"/>
                  </a:lnTo>
                  <a:close/>
                </a:path>
                <a:path w="585470" h="904239">
                  <a:moveTo>
                    <a:pt x="585469" y="0"/>
                  </a:moveTo>
                  <a:lnTo>
                    <a:pt x="559561" y="0"/>
                  </a:lnTo>
                  <a:lnTo>
                    <a:pt x="559561" y="843788"/>
                  </a:lnTo>
                  <a:lnTo>
                    <a:pt x="572515" y="830834"/>
                  </a:lnTo>
                  <a:lnTo>
                    <a:pt x="585469" y="830834"/>
                  </a:lnTo>
                  <a:lnTo>
                    <a:pt x="585469" y="0"/>
                  </a:lnTo>
                  <a:close/>
                </a:path>
                <a:path w="585470" h="904239">
                  <a:moveTo>
                    <a:pt x="585469" y="830834"/>
                  </a:moveTo>
                  <a:lnTo>
                    <a:pt x="572515" y="830834"/>
                  </a:lnTo>
                  <a:lnTo>
                    <a:pt x="559561" y="843788"/>
                  </a:lnTo>
                  <a:lnTo>
                    <a:pt x="585469" y="843788"/>
                  </a:lnTo>
                  <a:lnTo>
                    <a:pt x="585469" y="83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58055" y="4639055"/>
              <a:ext cx="315467" cy="6751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355719" y="4661154"/>
              <a:ext cx="120650" cy="474345"/>
            </a:xfrm>
            <a:custGeom>
              <a:avLst/>
              <a:gdLst/>
              <a:ahLst/>
              <a:cxnLst/>
              <a:rect l="l" t="t" r="r" b="b"/>
              <a:pathLst>
                <a:path w="120650" h="474345">
                  <a:moveTo>
                    <a:pt x="14350" y="356108"/>
                  </a:moveTo>
                  <a:lnTo>
                    <a:pt x="8254" y="359791"/>
                  </a:lnTo>
                  <a:lnTo>
                    <a:pt x="2031" y="363347"/>
                  </a:lnTo>
                  <a:lnTo>
                    <a:pt x="0" y="371221"/>
                  </a:lnTo>
                  <a:lnTo>
                    <a:pt x="3555" y="377444"/>
                  </a:lnTo>
                  <a:lnTo>
                    <a:pt x="60070" y="474345"/>
                  </a:lnTo>
                  <a:lnTo>
                    <a:pt x="75033" y="448691"/>
                  </a:lnTo>
                  <a:lnTo>
                    <a:pt x="47116" y="448691"/>
                  </a:lnTo>
                  <a:lnTo>
                    <a:pt x="47116" y="400721"/>
                  </a:lnTo>
                  <a:lnTo>
                    <a:pt x="22351" y="358267"/>
                  </a:lnTo>
                  <a:lnTo>
                    <a:pt x="14350" y="356108"/>
                  </a:lnTo>
                  <a:close/>
                </a:path>
                <a:path w="120650" h="474345">
                  <a:moveTo>
                    <a:pt x="47116" y="400721"/>
                  </a:moveTo>
                  <a:lnTo>
                    <a:pt x="47116" y="448691"/>
                  </a:lnTo>
                  <a:lnTo>
                    <a:pt x="73025" y="448691"/>
                  </a:lnTo>
                  <a:lnTo>
                    <a:pt x="73025" y="442087"/>
                  </a:lnTo>
                  <a:lnTo>
                    <a:pt x="48894" y="442087"/>
                  </a:lnTo>
                  <a:lnTo>
                    <a:pt x="60070" y="422928"/>
                  </a:lnTo>
                  <a:lnTo>
                    <a:pt x="47116" y="400721"/>
                  </a:lnTo>
                  <a:close/>
                </a:path>
                <a:path w="120650" h="474345">
                  <a:moveTo>
                    <a:pt x="105790" y="356108"/>
                  </a:moveTo>
                  <a:lnTo>
                    <a:pt x="97789" y="358267"/>
                  </a:lnTo>
                  <a:lnTo>
                    <a:pt x="73025" y="400721"/>
                  </a:lnTo>
                  <a:lnTo>
                    <a:pt x="73025" y="448691"/>
                  </a:lnTo>
                  <a:lnTo>
                    <a:pt x="75033" y="448691"/>
                  </a:lnTo>
                  <a:lnTo>
                    <a:pt x="116585" y="377444"/>
                  </a:lnTo>
                  <a:lnTo>
                    <a:pt x="120141" y="371221"/>
                  </a:lnTo>
                  <a:lnTo>
                    <a:pt x="118109" y="363347"/>
                  </a:lnTo>
                  <a:lnTo>
                    <a:pt x="111886" y="359791"/>
                  </a:lnTo>
                  <a:lnTo>
                    <a:pt x="105790" y="356108"/>
                  </a:lnTo>
                  <a:close/>
                </a:path>
                <a:path w="120650" h="474345">
                  <a:moveTo>
                    <a:pt x="60070" y="422928"/>
                  </a:moveTo>
                  <a:lnTo>
                    <a:pt x="48894" y="442087"/>
                  </a:lnTo>
                  <a:lnTo>
                    <a:pt x="71246" y="442087"/>
                  </a:lnTo>
                  <a:lnTo>
                    <a:pt x="60070" y="422928"/>
                  </a:lnTo>
                  <a:close/>
                </a:path>
                <a:path w="120650" h="474345">
                  <a:moveTo>
                    <a:pt x="73025" y="400721"/>
                  </a:moveTo>
                  <a:lnTo>
                    <a:pt x="60070" y="422928"/>
                  </a:lnTo>
                  <a:lnTo>
                    <a:pt x="71246" y="442087"/>
                  </a:lnTo>
                  <a:lnTo>
                    <a:pt x="73025" y="442087"/>
                  </a:lnTo>
                  <a:lnTo>
                    <a:pt x="73025" y="400721"/>
                  </a:lnTo>
                  <a:close/>
                </a:path>
                <a:path w="120650" h="474345">
                  <a:moveTo>
                    <a:pt x="73025" y="0"/>
                  </a:moveTo>
                  <a:lnTo>
                    <a:pt x="47116" y="0"/>
                  </a:lnTo>
                  <a:lnTo>
                    <a:pt x="47116" y="400721"/>
                  </a:lnTo>
                  <a:lnTo>
                    <a:pt x="60070" y="422928"/>
                  </a:lnTo>
                  <a:lnTo>
                    <a:pt x="73025" y="400721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42488" y="3576827"/>
              <a:ext cx="826008" cy="10439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85160" y="3598926"/>
              <a:ext cx="626110" cy="904240"/>
            </a:xfrm>
            <a:custGeom>
              <a:avLst/>
              <a:gdLst/>
              <a:ahLst/>
              <a:cxnLst/>
              <a:rect l="l" t="t" r="r" b="b"/>
              <a:pathLst>
                <a:path w="626110" h="904239">
                  <a:moveTo>
                    <a:pt x="574185" y="843788"/>
                  </a:moveTo>
                  <a:lnTo>
                    <a:pt x="515619" y="877951"/>
                  </a:lnTo>
                  <a:lnTo>
                    <a:pt x="509397" y="881507"/>
                  </a:lnTo>
                  <a:lnTo>
                    <a:pt x="507364" y="889507"/>
                  </a:lnTo>
                  <a:lnTo>
                    <a:pt x="510920" y="895604"/>
                  </a:lnTo>
                  <a:lnTo>
                    <a:pt x="514476" y="901826"/>
                  </a:lnTo>
                  <a:lnTo>
                    <a:pt x="522477" y="903859"/>
                  </a:lnTo>
                  <a:lnTo>
                    <a:pt x="528701" y="900303"/>
                  </a:lnTo>
                  <a:lnTo>
                    <a:pt x="603390" y="856742"/>
                  </a:lnTo>
                  <a:lnTo>
                    <a:pt x="599820" y="856742"/>
                  </a:lnTo>
                  <a:lnTo>
                    <a:pt x="599820" y="854963"/>
                  </a:lnTo>
                  <a:lnTo>
                    <a:pt x="593343" y="854963"/>
                  </a:lnTo>
                  <a:lnTo>
                    <a:pt x="574185" y="843788"/>
                  </a:lnTo>
                  <a:close/>
                </a:path>
                <a:path w="626110" h="904239">
                  <a:moveTo>
                    <a:pt x="25907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5841" y="856742"/>
                  </a:lnTo>
                  <a:lnTo>
                    <a:pt x="551978" y="856742"/>
                  </a:lnTo>
                  <a:lnTo>
                    <a:pt x="574185" y="843788"/>
                  </a:lnTo>
                  <a:lnTo>
                    <a:pt x="25907" y="843788"/>
                  </a:lnTo>
                  <a:lnTo>
                    <a:pt x="12953" y="830834"/>
                  </a:lnTo>
                  <a:lnTo>
                    <a:pt x="25907" y="830834"/>
                  </a:lnTo>
                  <a:lnTo>
                    <a:pt x="25907" y="0"/>
                  </a:lnTo>
                  <a:close/>
                </a:path>
                <a:path w="626110" h="904239">
                  <a:moveTo>
                    <a:pt x="603390" y="830834"/>
                  </a:moveTo>
                  <a:lnTo>
                    <a:pt x="599820" y="830834"/>
                  </a:lnTo>
                  <a:lnTo>
                    <a:pt x="599820" y="856742"/>
                  </a:lnTo>
                  <a:lnTo>
                    <a:pt x="603390" y="856742"/>
                  </a:lnTo>
                  <a:lnTo>
                    <a:pt x="625601" y="843788"/>
                  </a:lnTo>
                  <a:lnTo>
                    <a:pt x="603390" y="830834"/>
                  </a:lnTo>
                  <a:close/>
                </a:path>
                <a:path w="626110" h="904239">
                  <a:moveTo>
                    <a:pt x="593343" y="832612"/>
                  </a:moveTo>
                  <a:lnTo>
                    <a:pt x="574185" y="843788"/>
                  </a:lnTo>
                  <a:lnTo>
                    <a:pt x="593343" y="854963"/>
                  </a:lnTo>
                  <a:lnTo>
                    <a:pt x="593343" y="832612"/>
                  </a:lnTo>
                  <a:close/>
                </a:path>
                <a:path w="626110" h="904239">
                  <a:moveTo>
                    <a:pt x="599820" y="832612"/>
                  </a:moveTo>
                  <a:lnTo>
                    <a:pt x="593343" y="832612"/>
                  </a:lnTo>
                  <a:lnTo>
                    <a:pt x="593343" y="854963"/>
                  </a:lnTo>
                  <a:lnTo>
                    <a:pt x="599820" y="854963"/>
                  </a:lnTo>
                  <a:lnTo>
                    <a:pt x="599820" y="832612"/>
                  </a:lnTo>
                  <a:close/>
                </a:path>
                <a:path w="626110" h="904239">
                  <a:moveTo>
                    <a:pt x="25907" y="830834"/>
                  </a:moveTo>
                  <a:lnTo>
                    <a:pt x="12953" y="830834"/>
                  </a:lnTo>
                  <a:lnTo>
                    <a:pt x="25907" y="843788"/>
                  </a:lnTo>
                  <a:lnTo>
                    <a:pt x="25907" y="830834"/>
                  </a:lnTo>
                  <a:close/>
                </a:path>
                <a:path w="626110" h="904239">
                  <a:moveTo>
                    <a:pt x="551978" y="830834"/>
                  </a:moveTo>
                  <a:lnTo>
                    <a:pt x="25907" y="830834"/>
                  </a:lnTo>
                  <a:lnTo>
                    <a:pt x="25907" y="843788"/>
                  </a:lnTo>
                  <a:lnTo>
                    <a:pt x="574185" y="843788"/>
                  </a:lnTo>
                  <a:lnTo>
                    <a:pt x="551978" y="830834"/>
                  </a:lnTo>
                  <a:close/>
                </a:path>
                <a:path w="626110" h="904239">
                  <a:moveTo>
                    <a:pt x="522477" y="783590"/>
                  </a:moveTo>
                  <a:lnTo>
                    <a:pt x="514476" y="785749"/>
                  </a:lnTo>
                  <a:lnTo>
                    <a:pt x="510920" y="791844"/>
                  </a:lnTo>
                  <a:lnTo>
                    <a:pt x="507364" y="798068"/>
                  </a:lnTo>
                  <a:lnTo>
                    <a:pt x="509397" y="806069"/>
                  </a:lnTo>
                  <a:lnTo>
                    <a:pt x="515619" y="809625"/>
                  </a:lnTo>
                  <a:lnTo>
                    <a:pt x="574185" y="843788"/>
                  </a:lnTo>
                  <a:lnTo>
                    <a:pt x="593343" y="832612"/>
                  </a:lnTo>
                  <a:lnTo>
                    <a:pt x="599820" y="832612"/>
                  </a:lnTo>
                  <a:lnTo>
                    <a:pt x="599820" y="830834"/>
                  </a:lnTo>
                  <a:lnTo>
                    <a:pt x="603390" y="830834"/>
                  </a:lnTo>
                  <a:lnTo>
                    <a:pt x="522477" y="783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073775" y="3979545"/>
            <a:ext cx="229933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72720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latin typeface="Georgia"/>
                <a:cs typeface="Georgia"/>
              </a:rPr>
              <a:t>Es</a:t>
            </a:r>
            <a:r>
              <a:rPr sz="1600" spc="-15" dirty="0">
                <a:latin typeface="Georgia"/>
                <a:cs typeface="Georgia"/>
              </a:rPr>
              <a:t>c</a:t>
            </a:r>
            <a:r>
              <a:rPr sz="1600" spc="-5" dirty="0">
                <a:latin typeface="Georgia"/>
                <a:cs typeface="Georgia"/>
              </a:rPr>
              <a:t>alo</a:t>
            </a:r>
            <a:r>
              <a:rPr sz="1600" dirty="0">
                <a:latin typeface="Georgia"/>
                <a:cs typeface="Georgia"/>
              </a:rPr>
              <a:t>n</a:t>
            </a:r>
            <a:r>
              <a:rPr sz="1600" spc="-5" dirty="0">
                <a:latin typeface="Georgia"/>
                <a:cs typeface="Georgia"/>
              </a:rPr>
              <a:t>am</a:t>
            </a:r>
            <a:r>
              <a:rPr sz="1600" spc="-10" dirty="0">
                <a:latin typeface="Georgia"/>
                <a:cs typeface="Georgia"/>
              </a:rPr>
              <a:t>e</a:t>
            </a:r>
            <a:r>
              <a:rPr sz="1600" spc="-5" dirty="0">
                <a:latin typeface="Georgia"/>
                <a:cs typeface="Georgia"/>
              </a:rPr>
              <a:t>n</a:t>
            </a:r>
            <a:r>
              <a:rPr sz="1600" dirty="0">
                <a:latin typeface="Georgia"/>
                <a:cs typeface="Georgia"/>
              </a:rPr>
              <a:t>t</a:t>
            </a:r>
            <a:r>
              <a:rPr sz="1600" spc="-5" dirty="0">
                <a:latin typeface="Georgia"/>
                <a:cs typeface="Georgia"/>
              </a:rPr>
              <a:t>o  Preemptivo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0260" y="3952240"/>
            <a:ext cx="184531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72720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latin typeface="Georgia"/>
                <a:cs typeface="Georgia"/>
              </a:rPr>
              <a:t>Es</a:t>
            </a:r>
            <a:r>
              <a:rPr sz="1600" spc="-15" dirty="0">
                <a:latin typeface="Georgia"/>
                <a:cs typeface="Georgia"/>
              </a:rPr>
              <a:t>c</a:t>
            </a:r>
            <a:r>
              <a:rPr sz="1600" spc="-5" dirty="0">
                <a:latin typeface="Georgia"/>
                <a:cs typeface="Georgia"/>
              </a:rPr>
              <a:t>alo</a:t>
            </a:r>
            <a:r>
              <a:rPr sz="1600" dirty="0">
                <a:latin typeface="Georgia"/>
                <a:cs typeface="Georgia"/>
              </a:rPr>
              <a:t>n</a:t>
            </a:r>
            <a:r>
              <a:rPr sz="1600" spc="-5" dirty="0">
                <a:latin typeface="Georgia"/>
                <a:cs typeface="Georgia"/>
              </a:rPr>
              <a:t>am</a:t>
            </a:r>
            <a:r>
              <a:rPr sz="1600" spc="-10" dirty="0">
                <a:latin typeface="Georgia"/>
                <a:cs typeface="Georgia"/>
              </a:rPr>
              <a:t>e</a:t>
            </a:r>
            <a:r>
              <a:rPr sz="1600" spc="-5" dirty="0">
                <a:latin typeface="Georgia"/>
                <a:cs typeface="Georgia"/>
              </a:rPr>
              <a:t>n</a:t>
            </a:r>
            <a:r>
              <a:rPr sz="1600" dirty="0">
                <a:latin typeface="Georgia"/>
                <a:cs typeface="Georgia"/>
              </a:rPr>
              <a:t>t</a:t>
            </a:r>
            <a:r>
              <a:rPr sz="1600" spc="-5" dirty="0">
                <a:latin typeface="Georgia"/>
                <a:cs typeface="Georgia"/>
              </a:rPr>
              <a:t>o  Preemptivo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534411" y="4192523"/>
            <a:ext cx="3649979" cy="342900"/>
            <a:chOff x="2534411" y="4192523"/>
            <a:chExt cx="3649979" cy="342900"/>
          </a:xfrm>
        </p:grpSpPr>
        <p:sp>
          <p:nvSpPr>
            <p:cNvPr id="43" name="object 43"/>
            <p:cNvSpPr/>
            <p:nvPr/>
          </p:nvSpPr>
          <p:spPr>
            <a:xfrm>
              <a:off x="2534411" y="4192523"/>
              <a:ext cx="713232" cy="3154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92145" y="4270628"/>
              <a:ext cx="513080" cy="120650"/>
            </a:xfrm>
            <a:custGeom>
              <a:avLst/>
              <a:gdLst/>
              <a:ahLst/>
              <a:cxnLst/>
              <a:rect l="l" t="t" r="r" b="b"/>
              <a:pathLst>
                <a:path w="513080" h="120650">
                  <a:moveTo>
                    <a:pt x="434975" y="48006"/>
                  </a:moveTo>
                  <a:lnTo>
                    <a:pt x="434848" y="73914"/>
                  </a:lnTo>
                  <a:lnTo>
                    <a:pt x="512572" y="74168"/>
                  </a:lnTo>
                  <a:lnTo>
                    <a:pt x="512699" y="48260"/>
                  </a:lnTo>
                  <a:lnTo>
                    <a:pt x="434975" y="48006"/>
                  </a:lnTo>
                  <a:close/>
                </a:path>
                <a:path w="513080" h="120650">
                  <a:moveTo>
                    <a:pt x="331343" y="47752"/>
                  </a:moveTo>
                  <a:lnTo>
                    <a:pt x="331216" y="73660"/>
                  </a:lnTo>
                  <a:lnTo>
                    <a:pt x="408940" y="73914"/>
                  </a:lnTo>
                  <a:lnTo>
                    <a:pt x="409067" y="48006"/>
                  </a:lnTo>
                  <a:lnTo>
                    <a:pt x="331343" y="47752"/>
                  </a:lnTo>
                  <a:close/>
                </a:path>
                <a:path w="513080" h="120650">
                  <a:moveTo>
                    <a:pt x="227711" y="47498"/>
                  </a:moveTo>
                  <a:lnTo>
                    <a:pt x="227584" y="73406"/>
                  </a:lnTo>
                  <a:lnTo>
                    <a:pt x="305308" y="73533"/>
                  </a:lnTo>
                  <a:lnTo>
                    <a:pt x="305435" y="47625"/>
                  </a:lnTo>
                  <a:lnTo>
                    <a:pt x="227711" y="47498"/>
                  </a:lnTo>
                  <a:close/>
                </a:path>
                <a:path w="513080" h="120650">
                  <a:moveTo>
                    <a:pt x="124079" y="47244"/>
                  </a:moveTo>
                  <a:lnTo>
                    <a:pt x="123952" y="73152"/>
                  </a:lnTo>
                  <a:lnTo>
                    <a:pt x="201676" y="73279"/>
                  </a:lnTo>
                  <a:lnTo>
                    <a:pt x="201803" y="47371"/>
                  </a:lnTo>
                  <a:lnTo>
                    <a:pt x="124079" y="47244"/>
                  </a:lnTo>
                  <a:close/>
                </a:path>
                <a:path w="513080" h="120650">
                  <a:moveTo>
                    <a:pt x="103124" y="0"/>
                  </a:moveTo>
                  <a:lnTo>
                    <a:pt x="0" y="59817"/>
                  </a:lnTo>
                  <a:lnTo>
                    <a:pt x="102870" y="120269"/>
                  </a:lnTo>
                  <a:lnTo>
                    <a:pt x="110743" y="118110"/>
                  </a:lnTo>
                  <a:lnTo>
                    <a:pt x="114427" y="112014"/>
                  </a:lnTo>
                  <a:lnTo>
                    <a:pt x="117983" y="105791"/>
                  </a:lnTo>
                  <a:lnTo>
                    <a:pt x="115951" y="97917"/>
                  </a:lnTo>
                  <a:lnTo>
                    <a:pt x="109855" y="94234"/>
                  </a:lnTo>
                  <a:lnTo>
                    <a:pt x="73584" y="72982"/>
                  </a:lnTo>
                  <a:lnTo>
                    <a:pt x="25654" y="72898"/>
                  </a:lnTo>
                  <a:lnTo>
                    <a:pt x="25654" y="46990"/>
                  </a:lnTo>
                  <a:lnTo>
                    <a:pt x="73680" y="46990"/>
                  </a:lnTo>
                  <a:lnTo>
                    <a:pt x="116205" y="22352"/>
                  </a:lnTo>
                  <a:lnTo>
                    <a:pt x="118237" y="14478"/>
                  </a:lnTo>
                  <a:lnTo>
                    <a:pt x="111125" y="2032"/>
                  </a:lnTo>
                  <a:lnTo>
                    <a:pt x="103124" y="0"/>
                  </a:lnTo>
                  <a:close/>
                </a:path>
                <a:path w="513080" h="120650">
                  <a:moveTo>
                    <a:pt x="73536" y="47073"/>
                  </a:moveTo>
                  <a:lnTo>
                    <a:pt x="51353" y="59956"/>
                  </a:lnTo>
                  <a:lnTo>
                    <a:pt x="73584" y="72982"/>
                  </a:lnTo>
                  <a:lnTo>
                    <a:pt x="98043" y="73025"/>
                  </a:lnTo>
                  <a:lnTo>
                    <a:pt x="98171" y="47117"/>
                  </a:lnTo>
                  <a:lnTo>
                    <a:pt x="73536" y="47073"/>
                  </a:lnTo>
                  <a:close/>
                </a:path>
                <a:path w="513080" h="120650">
                  <a:moveTo>
                    <a:pt x="25654" y="46990"/>
                  </a:moveTo>
                  <a:lnTo>
                    <a:pt x="25654" y="72898"/>
                  </a:lnTo>
                  <a:lnTo>
                    <a:pt x="73584" y="72982"/>
                  </a:lnTo>
                  <a:lnTo>
                    <a:pt x="70406" y="71120"/>
                  </a:lnTo>
                  <a:lnTo>
                    <a:pt x="32131" y="71120"/>
                  </a:lnTo>
                  <a:lnTo>
                    <a:pt x="32258" y="48768"/>
                  </a:lnTo>
                  <a:lnTo>
                    <a:pt x="70619" y="48768"/>
                  </a:lnTo>
                  <a:lnTo>
                    <a:pt x="73536" y="47073"/>
                  </a:lnTo>
                  <a:lnTo>
                    <a:pt x="25654" y="46990"/>
                  </a:lnTo>
                  <a:close/>
                </a:path>
                <a:path w="513080" h="120650">
                  <a:moveTo>
                    <a:pt x="32258" y="48768"/>
                  </a:moveTo>
                  <a:lnTo>
                    <a:pt x="32131" y="71120"/>
                  </a:lnTo>
                  <a:lnTo>
                    <a:pt x="51353" y="59956"/>
                  </a:lnTo>
                  <a:lnTo>
                    <a:pt x="32258" y="48768"/>
                  </a:lnTo>
                  <a:close/>
                </a:path>
                <a:path w="513080" h="120650">
                  <a:moveTo>
                    <a:pt x="51353" y="59956"/>
                  </a:moveTo>
                  <a:lnTo>
                    <a:pt x="32131" y="71120"/>
                  </a:lnTo>
                  <a:lnTo>
                    <a:pt x="70406" y="71120"/>
                  </a:lnTo>
                  <a:lnTo>
                    <a:pt x="51353" y="59956"/>
                  </a:lnTo>
                  <a:close/>
                </a:path>
                <a:path w="513080" h="120650">
                  <a:moveTo>
                    <a:pt x="70619" y="48768"/>
                  </a:moveTo>
                  <a:lnTo>
                    <a:pt x="32258" y="48768"/>
                  </a:lnTo>
                  <a:lnTo>
                    <a:pt x="51353" y="59956"/>
                  </a:lnTo>
                  <a:lnTo>
                    <a:pt x="70619" y="48768"/>
                  </a:lnTo>
                  <a:close/>
                </a:path>
                <a:path w="513080" h="120650">
                  <a:moveTo>
                    <a:pt x="73680" y="46990"/>
                  </a:moveTo>
                  <a:lnTo>
                    <a:pt x="25654" y="46990"/>
                  </a:lnTo>
                  <a:lnTo>
                    <a:pt x="73536" y="47073"/>
                  </a:lnTo>
                  <a:lnTo>
                    <a:pt x="73680" y="46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54979" y="4219955"/>
              <a:ext cx="629412" cy="3154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98032" y="4294123"/>
              <a:ext cx="427990" cy="120650"/>
            </a:xfrm>
            <a:custGeom>
              <a:avLst/>
              <a:gdLst/>
              <a:ahLst/>
              <a:cxnLst/>
              <a:rect l="l" t="t" r="r" b="b"/>
              <a:pathLst>
                <a:path w="427989" h="120650">
                  <a:moveTo>
                    <a:pt x="762" y="37083"/>
                  </a:moveTo>
                  <a:lnTo>
                    <a:pt x="0" y="62992"/>
                  </a:lnTo>
                  <a:lnTo>
                    <a:pt x="77724" y="65405"/>
                  </a:lnTo>
                  <a:lnTo>
                    <a:pt x="78486" y="39496"/>
                  </a:lnTo>
                  <a:lnTo>
                    <a:pt x="762" y="37083"/>
                  </a:lnTo>
                  <a:close/>
                </a:path>
                <a:path w="427989" h="120650">
                  <a:moveTo>
                    <a:pt x="104393" y="40258"/>
                  </a:moveTo>
                  <a:lnTo>
                    <a:pt x="103504" y="66167"/>
                  </a:lnTo>
                  <a:lnTo>
                    <a:pt x="181228" y="68580"/>
                  </a:lnTo>
                  <a:lnTo>
                    <a:pt x="181990" y="42799"/>
                  </a:lnTo>
                  <a:lnTo>
                    <a:pt x="104393" y="40258"/>
                  </a:lnTo>
                  <a:close/>
                </a:path>
                <a:path w="427989" h="120650">
                  <a:moveTo>
                    <a:pt x="207899" y="43561"/>
                  </a:moveTo>
                  <a:lnTo>
                    <a:pt x="207137" y="69468"/>
                  </a:lnTo>
                  <a:lnTo>
                    <a:pt x="284861" y="71881"/>
                  </a:lnTo>
                  <a:lnTo>
                    <a:pt x="285622" y="45974"/>
                  </a:lnTo>
                  <a:lnTo>
                    <a:pt x="207899" y="43561"/>
                  </a:lnTo>
                  <a:close/>
                </a:path>
                <a:path w="427989" h="120650">
                  <a:moveTo>
                    <a:pt x="353710" y="73979"/>
                  </a:moveTo>
                  <a:lnTo>
                    <a:pt x="310261" y="97536"/>
                  </a:lnTo>
                  <a:lnTo>
                    <a:pt x="307975" y="105409"/>
                  </a:lnTo>
                  <a:lnTo>
                    <a:pt x="311403" y="111632"/>
                  </a:lnTo>
                  <a:lnTo>
                    <a:pt x="314832" y="117982"/>
                  </a:lnTo>
                  <a:lnTo>
                    <a:pt x="322706" y="120268"/>
                  </a:lnTo>
                  <a:lnTo>
                    <a:pt x="406044" y="75056"/>
                  </a:lnTo>
                  <a:lnTo>
                    <a:pt x="388365" y="75056"/>
                  </a:lnTo>
                  <a:lnTo>
                    <a:pt x="353710" y="73979"/>
                  </a:lnTo>
                  <a:close/>
                </a:path>
                <a:path w="427989" h="120650">
                  <a:moveTo>
                    <a:pt x="376204" y="61775"/>
                  </a:moveTo>
                  <a:lnTo>
                    <a:pt x="353710" y="73979"/>
                  </a:lnTo>
                  <a:lnTo>
                    <a:pt x="388365" y="75056"/>
                  </a:lnTo>
                  <a:lnTo>
                    <a:pt x="388557" y="69515"/>
                  </a:lnTo>
                  <a:lnTo>
                    <a:pt x="376204" y="61775"/>
                  </a:lnTo>
                  <a:close/>
                </a:path>
                <a:path w="427989" h="120650">
                  <a:moveTo>
                    <a:pt x="388557" y="69515"/>
                  </a:moveTo>
                  <a:lnTo>
                    <a:pt x="388365" y="75056"/>
                  </a:lnTo>
                  <a:lnTo>
                    <a:pt x="406044" y="75056"/>
                  </a:lnTo>
                  <a:lnTo>
                    <a:pt x="408857" y="73532"/>
                  </a:lnTo>
                  <a:lnTo>
                    <a:pt x="394969" y="73532"/>
                  </a:lnTo>
                  <a:lnTo>
                    <a:pt x="388557" y="69515"/>
                  </a:lnTo>
                  <a:close/>
                </a:path>
                <a:path w="427989" h="120650">
                  <a:moveTo>
                    <a:pt x="311530" y="46736"/>
                  </a:moveTo>
                  <a:lnTo>
                    <a:pt x="310768" y="72643"/>
                  </a:lnTo>
                  <a:lnTo>
                    <a:pt x="353710" y="73979"/>
                  </a:lnTo>
                  <a:lnTo>
                    <a:pt x="376204" y="61775"/>
                  </a:lnTo>
                  <a:lnTo>
                    <a:pt x="354438" y="48138"/>
                  </a:lnTo>
                  <a:lnTo>
                    <a:pt x="311530" y="46736"/>
                  </a:lnTo>
                  <a:close/>
                </a:path>
                <a:path w="427989" h="120650">
                  <a:moveTo>
                    <a:pt x="395731" y="51181"/>
                  </a:moveTo>
                  <a:lnTo>
                    <a:pt x="389064" y="54798"/>
                  </a:lnTo>
                  <a:lnTo>
                    <a:pt x="388557" y="69515"/>
                  </a:lnTo>
                  <a:lnTo>
                    <a:pt x="394969" y="73532"/>
                  </a:lnTo>
                  <a:lnTo>
                    <a:pt x="395731" y="51181"/>
                  </a:lnTo>
                  <a:close/>
                </a:path>
                <a:path w="427989" h="120650">
                  <a:moveTo>
                    <a:pt x="408138" y="51181"/>
                  </a:moveTo>
                  <a:lnTo>
                    <a:pt x="395731" y="51181"/>
                  </a:lnTo>
                  <a:lnTo>
                    <a:pt x="394969" y="73532"/>
                  </a:lnTo>
                  <a:lnTo>
                    <a:pt x="408857" y="73532"/>
                  </a:lnTo>
                  <a:lnTo>
                    <a:pt x="427608" y="63373"/>
                  </a:lnTo>
                  <a:lnTo>
                    <a:pt x="408138" y="51181"/>
                  </a:lnTo>
                  <a:close/>
                </a:path>
                <a:path w="427989" h="120650">
                  <a:moveTo>
                    <a:pt x="389064" y="54798"/>
                  </a:moveTo>
                  <a:lnTo>
                    <a:pt x="376204" y="61775"/>
                  </a:lnTo>
                  <a:lnTo>
                    <a:pt x="388557" y="69515"/>
                  </a:lnTo>
                  <a:lnTo>
                    <a:pt x="389064" y="54798"/>
                  </a:lnTo>
                  <a:close/>
                </a:path>
                <a:path w="427989" h="120650">
                  <a:moveTo>
                    <a:pt x="354438" y="48138"/>
                  </a:moveTo>
                  <a:lnTo>
                    <a:pt x="376204" y="61775"/>
                  </a:lnTo>
                  <a:lnTo>
                    <a:pt x="389064" y="54798"/>
                  </a:lnTo>
                  <a:lnTo>
                    <a:pt x="389254" y="49275"/>
                  </a:lnTo>
                  <a:lnTo>
                    <a:pt x="354438" y="48138"/>
                  </a:lnTo>
                  <a:close/>
                </a:path>
                <a:path w="427989" h="120650">
                  <a:moveTo>
                    <a:pt x="326389" y="0"/>
                  </a:moveTo>
                  <a:lnTo>
                    <a:pt x="318388" y="1905"/>
                  </a:lnTo>
                  <a:lnTo>
                    <a:pt x="314578" y="8000"/>
                  </a:lnTo>
                  <a:lnTo>
                    <a:pt x="310768" y="13969"/>
                  </a:lnTo>
                  <a:lnTo>
                    <a:pt x="312674" y="21970"/>
                  </a:lnTo>
                  <a:lnTo>
                    <a:pt x="354438" y="48138"/>
                  </a:lnTo>
                  <a:lnTo>
                    <a:pt x="389254" y="49275"/>
                  </a:lnTo>
                  <a:lnTo>
                    <a:pt x="389064" y="54798"/>
                  </a:lnTo>
                  <a:lnTo>
                    <a:pt x="395731" y="51181"/>
                  </a:lnTo>
                  <a:lnTo>
                    <a:pt x="408138" y="51181"/>
                  </a:lnTo>
                  <a:lnTo>
                    <a:pt x="326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854072" y="1246073"/>
            <a:ext cx="5434965" cy="1421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30"/>
              </a:lnSpc>
              <a:spcBef>
                <a:spcPts val="95"/>
              </a:spcBef>
            </a:pPr>
            <a:r>
              <a:rPr sz="1600" spc="-5" dirty="0">
                <a:latin typeface="Georgia"/>
                <a:cs typeface="Georgia"/>
              </a:rPr>
              <a:t>O Escalonador </a:t>
            </a:r>
            <a:r>
              <a:rPr sz="1600" spc="-10" dirty="0">
                <a:latin typeface="Georgia"/>
                <a:cs typeface="Georgia"/>
              </a:rPr>
              <a:t>seleciona </a:t>
            </a:r>
            <a:r>
              <a:rPr sz="1600" spc="-5" dirty="0">
                <a:latin typeface="Georgia"/>
                <a:cs typeface="Georgia"/>
              </a:rPr>
              <a:t>um </a:t>
            </a:r>
            <a:r>
              <a:rPr sz="1600" spc="-10" dirty="0">
                <a:latin typeface="Georgia"/>
                <a:cs typeface="Georgia"/>
              </a:rPr>
              <a:t>entre </a:t>
            </a:r>
            <a:r>
              <a:rPr sz="1600" spc="-5" dirty="0">
                <a:latin typeface="Georgia"/>
                <a:cs typeface="Georgia"/>
              </a:rPr>
              <a:t>os </a:t>
            </a:r>
            <a:r>
              <a:rPr sz="1600" spc="-10" dirty="0">
                <a:latin typeface="Georgia"/>
                <a:cs typeface="Georgia"/>
              </a:rPr>
              <a:t>processos </a:t>
            </a:r>
            <a:r>
              <a:rPr sz="1600" spc="-5" dirty="0">
                <a:latin typeface="Georgia"/>
                <a:cs typeface="Georgia"/>
              </a:rPr>
              <a:t>em</a:t>
            </a:r>
            <a:r>
              <a:rPr sz="1600" spc="195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memória</a:t>
            </a:r>
            <a:endParaRPr sz="1600">
              <a:latin typeface="Georgia"/>
              <a:cs typeface="Georgia"/>
            </a:endParaRPr>
          </a:p>
          <a:p>
            <a:pPr algn="ctr">
              <a:lnSpc>
                <a:spcPts val="1730"/>
              </a:lnSpc>
            </a:pPr>
            <a:r>
              <a:rPr sz="1600" spc="-5" dirty="0">
                <a:latin typeface="Georgia"/>
                <a:cs typeface="Georgia"/>
              </a:rPr>
              <a:t>prontos </a:t>
            </a:r>
            <a:r>
              <a:rPr sz="1600" spc="-10" dirty="0">
                <a:latin typeface="Georgia"/>
                <a:cs typeface="Georgia"/>
              </a:rPr>
              <a:t>para executar </a:t>
            </a:r>
            <a:r>
              <a:rPr sz="1600" spc="-5" dirty="0">
                <a:latin typeface="Georgia"/>
                <a:cs typeface="Georgia"/>
              </a:rPr>
              <a:t>e aloca a </a:t>
            </a:r>
            <a:r>
              <a:rPr sz="1600" spc="-10" dirty="0">
                <a:latin typeface="Georgia"/>
                <a:cs typeface="Georgia"/>
              </a:rPr>
              <a:t>CPU para</a:t>
            </a:r>
            <a:r>
              <a:rPr sz="1600" spc="13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ele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Georgia"/>
              <a:cs typeface="Georgia"/>
            </a:endParaRPr>
          </a:p>
          <a:p>
            <a:pPr marR="210185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Georgia"/>
                <a:cs typeface="Georgia"/>
              </a:rPr>
              <a:t>Processo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53083" y="1143000"/>
            <a:ext cx="661416" cy="897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9810" y="1571244"/>
            <a:ext cx="4892515" cy="21844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615" y="401955"/>
            <a:ext cx="783399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Prioridades </a:t>
            </a:r>
            <a:r>
              <a:rPr spc="-5" dirty="0"/>
              <a:t>de uma</a:t>
            </a:r>
            <a:r>
              <a:rPr spc="-100" dirty="0"/>
              <a:t> </a:t>
            </a:r>
            <a:r>
              <a:rPr dirty="0"/>
              <a:t>Thread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005" y="3662298"/>
            <a:ext cx="3466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36C09"/>
                </a:solidFill>
                <a:latin typeface="Georgia"/>
                <a:cs typeface="Georgia"/>
              </a:rPr>
              <a:t>Maior </a:t>
            </a:r>
            <a:r>
              <a:rPr sz="1600" spc="-5" dirty="0">
                <a:solidFill>
                  <a:srgbClr val="E36C09"/>
                </a:solidFill>
                <a:latin typeface="Georgia"/>
                <a:cs typeface="Georgia"/>
              </a:rPr>
              <a:t>a chance de </a:t>
            </a:r>
            <a:r>
              <a:rPr sz="1600" spc="-10" dirty="0">
                <a:solidFill>
                  <a:srgbClr val="E36C09"/>
                </a:solidFill>
                <a:latin typeface="Georgia"/>
                <a:cs typeface="Georgia"/>
              </a:rPr>
              <a:t>ser executado</a:t>
            </a:r>
            <a:r>
              <a:rPr sz="1600" spc="150" dirty="0">
                <a:solidFill>
                  <a:srgbClr val="E36C0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E36C09"/>
                </a:solidFill>
                <a:latin typeface="Georgia"/>
                <a:cs typeface="Georgia"/>
              </a:rPr>
              <a:t>antes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00571" y="2563367"/>
            <a:ext cx="1202690" cy="1240790"/>
            <a:chOff x="6100571" y="2563367"/>
            <a:chExt cx="1202690" cy="1240790"/>
          </a:xfrm>
        </p:grpSpPr>
        <p:sp>
          <p:nvSpPr>
            <p:cNvPr id="6" name="object 6"/>
            <p:cNvSpPr/>
            <p:nvPr/>
          </p:nvSpPr>
          <p:spPr>
            <a:xfrm>
              <a:off x="6100571" y="2563367"/>
              <a:ext cx="1202435" cy="12405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43243" y="2585465"/>
              <a:ext cx="1061720" cy="1040130"/>
            </a:xfrm>
            <a:custGeom>
              <a:avLst/>
              <a:gdLst/>
              <a:ahLst/>
              <a:cxnLst/>
              <a:rect l="l" t="t" r="r" b="b"/>
              <a:pathLst>
                <a:path w="1061720" h="1040129">
                  <a:moveTo>
                    <a:pt x="955548" y="921385"/>
                  </a:moveTo>
                  <a:lnTo>
                    <a:pt x="949325" y="925068"/>
                  </a:lnTo>
                  <a:lnTo>
                    <a:pt x="943101" y="928624"/>
                  </a:lnTo>
                  <a:lnTo>
                    <a:pt x="941070" y="936625"/>
                  </a:lnTo>
                  <a:lnTo>
                    <a:pt x="1001140" y="1039622"/>
                  </a:lnTo>
                  <a:lnTo>
                    <a:pt x="1016103" y="1013968"/>
                  </a:lnTo>
                  <a:lnTo>
                    <a:pt x="988186" y="1013968"/>
                  </a:lnTo>
                  <a:lnTo>
                    <a:pt x="988186" y="965998"/>
                  </a:lnTo>
                  <a:lnTo>
                    <a:pt x="963422" y="923544"/>
                  </a:lnTo>
                  <a:lnTo>
                    <a:pt x="955548" y="921385"/>
                  </a:lnTo>
                  <a:close/>
                </a:path>
                <a:path w="1061720" h="1040129">
                  <a:moveTo>
                    <a:pt x="988186" y="965998"/>
                  </a:moveTo>
                  <a:lnTo>
                    <a:pt x="988186" y="1013968"/>
                  </a:lnTo>
                  <a:lnTo>
                    <a:pt x="1014095" y="1013968"/>
                  </a:lnTo>
                  <a:lnTo>
                    <a:pt x="1014095" y="1007363"/>
                  </a:lnTo>
                  <a:lnTo>
                    <a:pt x="989964" y="1007363"/>
                  </a:lnTo>
                  <a:lnTo>
                    <a:pt x="1001140" y="988205"/>
                  </a:lnTo>
                  <a:lnTo>
                    <a:pt x="988186" y="965998"/>
                  </a:lnTo>
                  <a:close/>
                </a:path>
                <a:path w="1061720" h="1040129">
                  <a:moveTo>
                    <a:pt x="1046860" y="921385"/>
                  </a:moveTo>
                  <a:lnTo>
                    <a:pt x="1038986" y="923544"/>
                  </a:lnTo>
                  <a:lnTo>
                    <a:pt x="1035303" y="929639"/>
                  </a:lnTo>
                  <a:lnTo>
                    <a:pt x="1014095" y="965998"/>
                  </a:lnTo>
                  <a:lnTo>
                    <a:pt x="1014095" y="1013968"/>
                  </a:lnTo>
                  <a:lnTo>
                    <a:pt x="1016103" y="1013968"/>
                  </a:lnTo>
                  <a:lnTo>
                    <a:pt x="1057655" y="942721"/>
                  </a:lnTo>
                  <a:lnTo>
                    <a:pt x="1061338" y="936625"/>
                  </a:lnTo>
                  <a:lnTo>
                    <a:pt x="1059179" y="928624"/>
                  </a:lnTo>
                  <a:lnTo>
                    <a:pt x="1046860" y="921385"/>
                  </a:lnTo>
                  <a:close/>
                </a:path>
                <a:path w="1061720" h="1040129">
                  <a:moveTo>
                    <a:pt x="1001140" y="988205"/>
                  </a:moveTo>
                  <a:lnTo>
                    <a:pt x="989964" y="1007363"/>
                  </a:lnTo>
                  <a:lnTo>
                    <a:pt x="1012316" y="1007363"/>
                  </a:lnTo>
                  <a:lnTo>
                    <a:pt x="1001140" y="988205"/>
                  </a:lnTo>
                  <a:close/>
                </a:path>
                <a:path w="1061720" h="1040129">
                  <a:moveTo>
                    <a:pt x="1014095" y="965998"/>
                  </a:moveTo>
                  <a:lnTo>
                    <a:pt x="1001140" y="988205"/>
                  </a:lnTo>
                  <a:lnTo>
                    <a:pt x="1012316" y="1007363"/>
                  </a:lnTo>
                  <a:lnTo>
                    <a:pt x="1014095" y="1007363"/>
                  </a:lnTo>
                  <a:lnTo>
                    <a:pt x="1014095" y="965998"/>
                  </a:lnTo>
                  <a:close/>
                </a:path>
                <a:path w="1061720" h="1040129">
                  <a:moveTo>
                    <a:pt x="988186" y="519811"/>
                  </a:moveTo>
                  <a:lnTo>
                    <a:pt x="988186" y="965998"/>
                  </a:lnTo>
                  <a:lnTo>
                    <a:pt x="1001140" y="988205"/>
                  </a:lnTo>
                  <a:lnTo>
                    <a:pt x="1014094" y="965998"/>
                  </a:lnTo>
                  <a:lnTo>
                    <a:pt x="1014095" y="532764"/>
                  </a:lnTo>
                  <a:lnTo>
                    <a:pt x="1001140" y="532764"/>
                  </a:lnTo>
                  <a:lnTo>
                    <a:pt x="988186" y="519811"/>
                  </a:lnTo>
                  <a:close/>
                </a:path>
                <a:path w="1061720" h="1040129">
                  <a:moveTo>
                    <a:pt x="25907" y="0"/>
                  </a:moveTo>
                  <a:lnTo>
                    <a:pt x="0" y="0"/>
                  </a:lnTo>
                  <a:lnTo>
                    <a:pt x="0" y="526923"/>
                  </a:lnTo>
                  <a:lnTo>
                    <a:pt x="5841" y="532764"/>
                  </a:lnTo>
                  <a:lnTo>
                    <a:pt x="988186" y="532764"/>
                  </a:lnTo>
                  <a:lnTo>
                    <a:pt x="988186" y="519811"/>
                  </a:lnTo>
                  <a:lnTo>
                    <a:pt x="25907" y="519811"/>
                  </a:lnTo>
                  <a:lnTo>
                    <a:pt x="12953" y="506857"/>
                  </a:lnTo>
                  <a:lnTo>
                    <a:pt x="25907" y="506857"/>
                  </a:lnTo>
                  <a:lnTo>
                    <a:pt x="25907" y="0"/>
                  </a:lnTo>
                  <a:close/>
                </a:path>
                <a:path w="1061720" h="1040129">
                  <a:moveTo>
                    <a:pt x="1008379" y="506857"/>
                  </a:moveTo>
                  <a:lnTo>
                    <a:pt x="25907" y="506857"/>
                  </a:lnTo>
                  <a:lnTo>
                    <a:pt x="25907" y="519811"/>
                  </a:lnTo>
                  <a:lnTo>
                    <a:pt x="988186" y="519811"/>
                  </a:lnTo>
                  <a:lnTo>
                    <a:pt x="1001140" y="532764"/>
                  </a:lnTo>
                  <a:lnTo>
                    <a:pt x="1014095" y="532764"/>
                  </a:lnTo>
                  <a:lnTo>
                    <a:pt x="1014095" y="512699"/>
                  </a:lnTo>
                  <a:lnTo>
                    <a:pt x="1008379" y="506857"/>
                  </a:lnTo>
                  <a:close/>
                </a:path>
                <a:path w="1061720" h="1040129">
                  <a:moveTo>
                    <a:pt x="25907" y="506857"/>
                  </a:moveTo>
                  <a:lnTo>
                    <a:pt x="12953" y="506857"/>
                  </a:lnTo>
                  <a:lnTo>
                    <a:pt x="25907" y="519811"/>
                  </a:lnTo>
                  <a:lnTo>
                    <a:pt x="25907" y="506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1427988"/>
            <a:ext cx="2494788" cy="521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1305" y="370205"/>
            <a:ext cx="566674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Sincronização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316485" y="5052059"/>
            <a:ext cx="4648200" cy="512445"/>
            <a:chOff x="2316485" y="5052059"/>
            <a:chExt cx="4648200" cy="512445"/>
          </a:xfrm>
        </p:grpSpPr>
        <p:sp>
          <p:nvSpPr>
            <p:cNvPr id="4" name="object 4"/>
            <p:cNvSpPr/>
            <p:nvPr/>
          </p:nvSpPr>
          <p:spPr>
            <a:xfrm>
              <a:off x="2316485" y="5071776"/>
              <a:ext cx="4648188" cy="41624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9503" y="5052059"/>
              <a:ext cx="3499104" cy="5120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54579" y="5090159"/>
              <a:ext cx="4572000" cy="3398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54579" y="5090159"/>
            <a:ext cx="4572000" cy="34036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Cada objeto tem </a:t>
            </a: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um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lock </a:t>
            </a: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de</a:t>
            </a:r>
            <a:r>
              <a:rPr sz="1600" spc="135" dirty="0">
                <a:solidFill>
                  <a:srgbClr val="17375E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acesso.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3405" y="1498091"/>
            <a:ext cx="4653280" cy="1710055"/>
            <a:chOff x="533405" y="1498091"/>
            <a:chExt cx="4653280" cy="1710055"/>
          </a:xfrm>
        </p:grpSpPr>
        <p:sp>
          <p:nvSpPr>
            <p:cNvPr id="9" name="object 9"/>
            <p:cNvSpPr/>
            <p:nvPr/>
          </p:nvSpPr>
          <p:spPr>
            <a:xfrm>
              <a:off x="537977" y="1517924"/>
              <a:ext cx="4648188" cy="6598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1143" y="1498091"/>
              <a:ext cx="4232148" cy="7559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6071" y="1536191"/>
              <a:ext cx="4572000" cy="5836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6071" y="1536191"/>
              <a:ext cx="4572000" cy="584200"/>
            </a:xfrm>
            <a:custGeom>
              <a:avLst/>
              <a:gdLst/>
              <a:ahLst/>
              <a:cxnLst/>
              <a:rect l="l" t="t" r="r" b="b"/>
              <a:pathLst>
                <a:path w="4572000" h="584200">
                  <a:moveTo>
                    <a:pt x="0" y="583691"/>
                  </a:moveTo>
                  <a:lnTo>
                    <a:pt x="4572000" y="583691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583691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3405" y="2471948"/>
              <a:ext cx="4648188" cy="6598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7803" y="2452116"/>
              <a:ext cx="4277868" cy="7559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1499" y="2490216"/>
              <a:ext cx="4572000" cy="5836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1499" y="2490216"/>
              <a:ext cx="4572000" cy="584200"/>
            </a:xfrm>
            <a:custGeom>
              <a:avLst/>
              <a:gdLst/>
              <a:ahLst/>
              <a:cxnLst/>
              <a:rect l="l" t="t" r="r" b="b"/>
              <a:pathLst>
                <a:path w="4572000" h="584200">
                  <a:moveTo>
                    <a:pt x="0" y="583691"/>
                  </a:moveTo>
                  <a:lnTo>
                    <a:pt x="4572000" y="583691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583691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70610" y="1562861"/>
            <a:ext cx="3975100" cy="1467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 marR="4953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Métodos </a:t>
            </a:r>
            <a:r>
              <a:rPr sz="1600" b="1" spc="-5" dirty="0">
                <a:solidFill>
                  <a:srgbClr val="17375E"/>
                </a:solidFill>
                <a:latin typeface="Georgia"/>
                <a:cs typeface="Georgia"/>
              </a:rPr>
              <a:t>synchronized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têm </a:t>
            </a: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um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lock para  acesso </a:t>
            </a: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ao</a:t>
            </a:r>
            <a:r>
              <a:rPr sz="1600" spc="35" dirty="0">
                <a:solidFill>
                  <a:srgbClr val="17375E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objeto.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métodos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sem </a:t>
            </a: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o modificador</a:t>
            </a:r>
            <a:r>
              <a:rPr sz="1600" spc="95" dirty="0">
                <a:solidFill>
                  <a:srgbClr val="17375E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17375E"/>
                </a:solidFill>
                <a:latin typeface="Georgia"/>
                <a:cs typeface="Georgia"/>
              </a:rPr>
              <a:t>synchronized</a:t>
            </a:r>
            <a:endParaRPr sz="1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não exigem o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lock </a:t>
            </a:r>
            <a:r>
              <a:rPr sz="1600" spc="-5" dirty="0">
                <a:solidFill>
                  <a:srgbClr val="17375E"/>
                </a:solidFill>
                <a:latin typeface="Georgia"/>
                <a:cs typeface="Georgia"/>
              </a:rPr>
              <a:t>do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objeto para</a:t>
            </a:r>
            <a:r>
              <a:rPr sz="1600" spc="135" dirty="0">
                <a:solidFill>
                  <a:srgbClr val="17375E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Georgia"/>
                <a:cs typeface="Georgia"/>
              </a:rPr>
              <a:t>acesso.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02635" y="1837944"/>
            <a:ext cx="5457825" cy="3037840"/>
            <a:chOff x="2802635" y="1837944"/>
            <a:chExt cx="5457825" cy="3037840"/>
          </a:xfrm>
        </p:grpSpPr>
        <p:sp>
          <p:nvSpPr>
            <p:cNvPr id="19" name="object 19"/>
            <p:cNvSpPr/>
            <p:nvPr/>
          </p:nvSpPr>
          <p:spPr>
            <a:xfrm>
              <a:off x="4917947" y="1837944"/>
              <a:ext cx="2066544" cy="8305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60365" y="1859915"/>
              <a:ext cx="1865630" cy="655320"/>
            </a:xfrm>
            <a:custGeom>
              <a:avLst/>
              <a:gdLst/>
              <a:ahLst/>
              <a:cxnLst/>
              <a:rect l="l" t="t" r="r" b="b"/>
              <a:pathLst>
                <a:path w="1865629" h="655319">
                  <a:moveTo>
                    <a:pt x="1791618" y="619325"/>
                  </a:moveTo>
                  <a:lnTo>
                    <a:pt x="1750314" y="628014"/>
                  </a:lnTo>
                  <a:lnTo>
                    <a:pt x="1743329" y="629412"/>
                  </a:lnTo>
                  <a:lnTo>
                    <a:pt x="1738884" y="636270"/>
                  </a:lnTo>
                  <a:lnTo>
                    <a:pt x="1740281" y="643382"/>
                  </a:lnTo>
                  <a:lnTo>
                    <a:pt x="1741805" y="650367"/>
                  </a:lnTo>
                  <a:lnTo>
                    <a:pt x="1748663" y="654812"/>
                  </a:lnTo>
                  <a:lnTo>
                    <a:pt x="1845584" y="634364"/>
                  </a:lnTo>
                  <a:lnTo>
                    <a:pt x="1836928" y="634364"/>
                  </a:lnTo>
                  <a:lnTo>
                    <a:pt x="1791618" y="619325"/>
                  </a:lnTo>
                  <a:close/>
                </a:path>
                <a:path w="1865629" h="655319">
                  <a:moveTo>
                    <a:pt x="1816706" y="614047"/>
                  </a:moveTo>
                  <a:lnTo>
                    <a:pt x="1791618" y="619325"/>
                  </a:lnTo>
                  <a:lnTo>
                    <a:pt x="1836928" y="634364"/>
                  </a:lnTo>
                  <a:lnTo>
                    <a:pt x="1838168" y="630682"/>
                  </a:lnTo>
                  <a:lnTo>
                    <a:pt x="1831339" y="630682"/>
                  </a:lnTo>
                  <a:lnTo>
                    <a:pt x="1816706" y="614047"/>
                  </a:lnTo>
                  <a:close/>
                </a:path>
                <a:path w="1865629" h="655319">
                  <a:moveTo>
                    <a:pt x="1778381" y="540131"/>
                  </a:moveTo>
                  <a:lnTo>
                    <a:pt x="1767586" y="549656"/>
                  </a:lnTo>
                  <a:lnTo>
                    <a:pt x="1767078" y="557784"/>
                  </a:lnTo>
                  <a:lnTo>
                    <a:pt x="1771904" y="563118"/>
                  </a:lnTo>
                  <a:lnTo>
                    <a:pt x="1799749" y="594771"/>
                  </a:lnTo>
                  <a:lnTo>
                    <a:pt x="1845183" y="609854"/>
                  </a:lnTo>
                  <a:lnTo>
                    <a:pt x="1836928" y="634364"/>
                  </a:lnTo>
                  <a:lnTo>
                    <a:pt x="1845584" y="634364"/>
                  </a:lnTo>
                  <a:lnTo>
                    <a:pt x="1865503" y="630174"/>
                  </a:lnTo>
                  <a:lnTo>
                    <a:pt x="1791335" y="545973"/>
                  </a:lnTo>
                  <a:lnTo>
                    <a:pt x="1786509" y="540638"/>
                  </a:lnTo>
                  <a:lnTo>
                    <a:pt x="1778381" y="540131"/>
                  </a:lnTo>
                  <a:close/>
                </a:path>
                <a:path w="1865629" h="655319">
                  <a:moveTo>
                    <a:pt x="1838452" y="609473"/>
                  </a:moveTo>
                  <a:lnTo>
                    <a:pt x="1816706" y="614047"/>
                  </a:lnTo>
                  <a:lnTo>
                    <a:pt x="1831339" y="630682"/>
                  </a:lnTo>
                  <a:lnTo>
                    <a:pt x="1838452" y="609473"/>
                  </a:lnTo>
                  <a:close/>
                </a:path>
                <a:path w="1865629" h="655319">
                  <a:moveTo>
                    <a:pt x="1844035" y="609473"/>
                  </a:moveTo>
                  <a:lnTo>
                    <a:pt x="1838452" y="609473"/>
                  </a:lnTo>
                  <a:lnTo>
                    <a:pt x="1831339" y="630682"/>
                  </a:lnTo>
                  <a:lnTo>
                    <a:pt x="1838168" y="630682"/>
                  </a:lnTo>
                  <a:lnTo>
                    <a:pt x="1845183" y="609854"/>
                  </a:lnTo>
                  <a:lnTo>
                    <a:pt x="1844035" y="609473"/>
                  </a:lnTo>
                  <a:close/>
                </a:path>
                <a:path w="1865629" h="655319">
                  <a:moveTo>
                    <a:pt x="8128" y="0"/>
                  </a:moveTo>
                  <a:lnTo>
                    <a:pt x="0" y="24637"/>
                  </a:lnTo>
                  <a:lnTo>
                    <a:pt x="1791618" y="619325"/>
                  </a:lnTo>
                  <a:lnTo>
                    <a:pt x="1816706" y="614047"/>
                  </a:lnTo>
                  <a:lnTo>
                    <a:pt x="1799749" y="594771"/>
                  </a:lnTo>
                  <a:lnTo>
                    <a:pt x="8128" y="0"/>
                  </a:lnTo>
                  <a:close/>
                </a:path>
                <a:path w="1865629" h="655319">
                  <a:moveTo>
                    <a:pt x="1799749" y="594771"/>
                  </a:moveTo>
                  <a:lnTo>
                    <a:pt x="1816706" y="614047"/>
                  </a:lnTo>
                  <a:lnTo>
                    <a:pt x="1838452" y="609473"/>
                  </a:lnTo>
                  <a:lnTo>
                    <a:pt x="1844035" y="609473"/>
                  </a:lnTo>
                  <a:lnTo>
                    <a:pt x="1799749" y="59477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100827" y="2740152"/>
              <a:ext cx="1883664" cy="3169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43500" y="2770632"/>
              <a:ext cx="1682750" cy="162560"/>
            </a:xfrm>
            <a:custGeom>
              <a:avLst/>
              <a:gdLst/>
              <a:ahLst/>
              <a:cxnLst/>
              <a:rect l="l" t="t" r="r" b="b"/>
              <a:pathLst>
                <a:path w="1682750" h="162560">
                  <a:moveTo>
                    <a:pt x="1524" y="0"/>
                  </a:moveTo>
                  <a:lnTo>
                    <a:pt x="0" y="25907"/>
                  </a:lnTo>
                  <a:lnTo>
                    <a:pt x="77597" y="30225"/>
                  </a:lnTo>
                  <a:lnTo>
                    <a:pt x="79121" y="4444"/>
                  </a:lnTo>
                  <a:lnTo>
                    <a:pt x="1524" y="0"/>
                  </a:lnTo>
                  <a:close/>
                </a:path>
                <a:path w="1682750" h="162560">
                  <a:moveTo>
                    <a:pt x="104901" y="5841"/>
                  </a:moveTo>
                  <a:lnTo>
                    <a:pt x="103504" y="31750"/>
                  </a:lnTo>
                  <a:lnTo>
                    <a:pt x="181101" y="36067"/>
                  </a:lnTo>
                  <a:lnTo>
                    <a:pt x="182499" y="10287"/>
                  </a:lnTo>
                  <a:lnTo>
                    <a:pt x="104901" y="5841"/>
                  </a:lnTo>
                  <a:close/>
                </a:path>
                <a:path w="1682750" h="162560">
                  <a:moveTo>
                    <a:pt x="208407" y="11683"/>
                  </a:moveTo>
                  <a:lnTo>
                    <a:pt x="207010" y="37591"/>
                  </a:lnTo>
                  <a:lnTo>
                    <a:pt x="284607" y="42037"/>
                  </a:lnTo>
                  <a:lnTo>
                    <a:pt x="286003" y="16128"/>
                  </a:lnTo>
                  <a:lnTo>
                    <a:pt x="208407" y="11683"/>
                  </a:lnTo>
                  <a:close/>
                </a:path>
                <a:path w="1682750" h="162560">
                  <a:moveTo>
                    <a:pt x="311912" y="17525"/>
                  </a:moveTo>
                  <a:lnTo>
                    <a:pt x="310388" y="43433"/>
                  </a:lnTo>
                  <a:lnTo>
                    <a:pt x="387985" y="47878"/>
                  </a:lnTo>
                  <a:lnTo>
                    <a:pt x="389509" y="21970"/>
                  </a:lnTo>
                  <a:lnTo>
                    <a:pt x="311912" y="17525"/>
                  </a:lnTo>
                  <a:close/>
                </a:path>
                <a:path w="1682750" h="162560">
                  <a:moveTo>
                    <a:pt x="415416" y="23367"/>
                  </a:moveTo>
                  <a:lnTo>
                    <a:pt x="413892" y="49275"/>
                  </a:lnTo>
                  <a:lnTo>
                    <a:pt x="491489" y="53720"/>
                  </a:lnTo>
                  <a:lnTo>
                    <a:pt x="493013" y="27812"/>
                  </a:lnTo>
                  <a:lnTo>
                    <a:pt x="415416" y="23367"/>
                  </a:lnTo>
                  <a:close/>
                </a:path>
                <a:path w="1682750" h="162560">
                  <a:moveTo>
                    <a:pt x="518795" y="29209"/>
                  </a:moveTo>
                  <a:lnTo>
                    <a:pt x="517398" y="55117"/>
                  </a:lnTo>
                  <a:lnTo>
                    <a:pt x="594995" y="59562"/>
                  </a:lnTo>
                  <a:lnTo>
                    <a:pt x="596391" y="33654"/>
                  </a:lnTo>
                  <a:lnTo>
                    <a:pt x="518795" y="29209"/>
                  </a:lnTo>
                  <a:close/>
                </a:path>
                <a:path w="1682750" h="162560">
                  <a:moveTo>
                    <a:pt x="622300" y="35178"/>
                  </a:moveTo>
                  <a:lnTo>
                    <a:pt x="620776" y="60959"/>
                  </a:lnTo>
                  <a:lnTo>
                    <a:pt x="698373" y="65404"/>
                  </a:lnTo>
                  <a:lnTo>
                    <a:pt x="699897" y="39496"/>
                  </a:lnTo>
                  <a:lnTo>
                    <a:pt x="622300" y="35178"/>
                  </a:lnTo>
                  <a:close/>
                </a:path>
                <a:path w="1682750" h="162560">
                  <a:moveTo>
                    <a:pt x="725804" y="41020"/>
                  </a:moveTo>
                  <a:lnTo>
                    <a:pt x="724280" y="66801"/>
                  </a:lnTo>
                  <a:lnTo>
                    <a:pt x="801877" y="71246"/>
                  </a:lnTo>
                  <a:lnTo>
                    <a:pt x="803401" y="45338"/>
                  </a:lnTo>
                  <a:lnTo>
                    <a:pt x="725804" y="41020"/>
                  </a:lnTo>
                  <a:close/>
                </a:path>
                <a:path w="1682750" h="162560">
                  <a:moveTo>
                    <a:pt x="829183" y="46862"/>
                  </a:moveTo>
                  <a:lnTo>
                    <a:pt x="827786" y="72643"/>
                  </a:lnTo>
                  <a:lnTo>
                    <a:pt x="905383" y="77088"/>
                  </a:lnTo>
                  <a:lnTo>
                    <a:pt x="906779" y="51180"/>
                  </a:lnTo>
                  <a:lnTo>
                    <a:pt x="829183" y="46862"/>
                  </a:lnTo>
                  <a:close/>
                </a:path>
                <a:path w="1682750" h="162560">
                  <a:moveTo>
                    <a:pt x="932688" y="52704"/>
                  </a:moveTo>
                  <a:lnTo>
                    <a:pt x="931290" y="78485"/>
                  </a:lnTo>
                  <a:lnTo>
                    <a:pt x="1008888" y="82930"/>
                  </a:lnTo>
                  <a:lnTo>
                    <a:pt x="1010285" y="57022"/>
                  </a:lnTo>
                  <a:lnTo>
                    <a:pt x="932688" y="52704"/>
                  </a:lnTo>
                  <a:close/>
                </a:path>
                <a:path w="1682750" h="162560">
                  <a:moveTo>
                    <a:pt x="1036192" y="58546"/>
                  </a:moveTo>
                  <a:lnTo>
                    <a:pt x="1034669" y="84327"/>
                  </a:lnTo>
                  <a:lnTo>
                    <a:pt x="1112265" y="88772"/>
                  </a:lnTo>
                  <a:lnTo>
                    <a:pt x="1113789" y="62864"/>
                  </a:lnTo>
                  <a:lnTo>
                    <a:pt x="1036192" y="58546"/>
                  </a:lnTo>
                  <a:close/>
                </a:path>
                <a:path w="1682750" h="162560">
                  <a:moveTo>
                    <a:pt x="1139571" y="64388"/>
                  </a:moveTo>
                  <a:lnTo>
                    <a:pt x="1138174" y="90296"/>
                  </a:lnTo>
                  <a:lnTo>
                    <a:pt x="1215771" y="94614"/>
                  </a:lnTo>
                  <a:lnTo>
                    <a:pt x="1217167" y="68706"/>
                  </a:lnTo>
                  <a:lnTo>
                    <a:pt x="1139571" y="64388"/>
                  </a:lnTo>
                  <a:close/>
                </a:path>
                <a:path w="1682750" h="162560">
                  <a:moveTo>
                    <a:pt x="1243076" y="70230"/>
                  </a:moveTo>
                  <a:lnTo>
                    <a:pt x="1241678" y="96138"/>
                  </a:lnTo>
                  <a:lnTo>
                    <a:pt x="1319276" y="100456"/>
                  </a:lnTo>
                  <a:lnTo>
                    <a:pt x="1320673" y="74548"/>
                  </a:lnTo>
                  <a:lnTo>
                    <a:pt x="1243076" y="70230"/>
                  </a:lnTo>
                  <a:close/>
                </a:path>
                <a:path w="1682750" h="162560">
                  <a:moveTo>
                    <a:pt x="1346580" y="76072"/>
                  </a:moveTo>
                  <a:lnTo>
                    <a:pt x="1345057" y="101980"/>
                  </a:lnTo>
                  <a:lnTo>
                    <a:pt x="1422653" y="106298"/>
                  </a:lnTo>
                  <a:lnTo>
                    <a:pt x="1424177" y="80517"/>
                  </a:lnTo>
                  <a:lnTo>
                    <a:pt x="1346580" y="76072"/>
                  </a:lnTo>
                  <a:close/>
                </a:path>
                <a:path w="1682750" h="162560">
                  <a:moveTo>
                    <a:pt x="1450085" y="81914"/>
                  </a:moveTo>
                  <a:lnTo>
                    <a:pt x="1448561" y="107822"/>
                  </a:lnTo>
                  <a:lnTo>
                    <a:pt x="1526158" y="112140"/>
                  </a:lnTo>
                  <a:lnTo>
                    <a:pt x="1527682" y="86359"/>
                  </a:lnTo>
                  <a:lnTo>
                    <a:pt x="1450085" y="81914"/>
                  </a:lnTo>
                  <a:close/>
                </a:path>
                <a:path w="1682750" h="162560">
                  <a:moveTo>
                    <a:pt x="1608397" y="116799"/>
                  </a:moveTo>
                  <a:lnTo>
                    <a:pt x="1564513" y="139191"/>
                  </a:lnTo>
                  <a:lnTo>
                    <a:pt x="1561973" y="146938"/>
                  </a:lnTo>
                  <a:lnTo>
                    <a:pt x="1565275" y="153415"/>
                  </a:lnTo>
                  <a:lnTo>
                    <a:pt x="1568577" y="159765"/>
                  </a:lnTo>
                  <a:lnTo>
                    <a:pt x="1576324" y="162305"/>
                  </a:lnTo>
                  <a:lnTo>
                    <a:pt x="1582674" y="159003"/>
                  </a:lnTo>
                  <a:lnTo>
                    <a:pt x="1660190" y="119506"/>
                  </a:lnTo>
                  <a:lnTo>
                    <a:pt x="1655445" y="119506"/>
                  </a:lnTo>
                  <a:lnTo>
                    <a:pt x="1655534" y="117982"/>
                  </a:lnTo>
                  <a:lnTo>
                    <a:pt x="1629664" y="117982"/>
                  </a:lnTo>
                  <a:lnTo>
                    <a:pt x="1608397" y="116799"/>
                  </a:lnTo>
                  <a:close/>
                </a:path>
                <a:path w="1682750" h="162560">
                  <a:moveTo>
                    <a:pt x="1656969" y="93598"/>
                  </a:moveTo>
                  <a:lnTo>
                    <a:pt x="1655445" y="119506"/>
                  </a:lnTo>
                  <a:lnTo>
                    <a:pt x="1656206" y="119506"/>
                  </a:lnTo>
                  <a:lnTo>
                    <a:pt x="1657730" y="93725"/>
                  </a:lnTo>
                  <a:lnTo>
                    <a:pt x="1656969" y="93598"/>
                  </a:lnTo>
                  <a:close/>
                </a:path>
                <a:path w="1682750" h="162560">
                  <a:moveTo>
                    <a:pt x="1660787" y="93598"/>
                  </a:moveTo>
                  <a:lnTo>
                    <a:pt x="1656969" y="93598"/>
                  </a:lnTo>
                  <a:lnTo>
                    <a:pt x="1657730" y="93725"/>
                  </a:lnTo>
                  <a:lnTo>
                    <a:pt x="1656206" y="119506"/>
                  </a:lnTo>
                  <a:lnTo>
                    <a:pt x="1660190" y="119506"/>
                  </a:lnTo>
                  <a:lnTo>
                    <a:pt x="1682623" y="108076"/>
                  </a:lnTo>
                  <a:lnTo>
                    <a:pt x="1660787" y="93598"/>
                  </a:lnTo>
                  <a:close/>
                </a:path>
                <a:path w="1682750" h="162560">
                  <a:moveTo>
                    <a:pt x="1630334" y="105605"/>
                  </a:moveTo>
                  <a:lnTo>
                    <a:pt x="1608397" y="116799"/>
                  </a:lnTo>
                  <a:lnTo>
                    <a:pt x="1629664" y="117982"/>
                  </a:lnTo>
                  <a:lnTo>
                    <a:pt x="1630334" y="105605"/>
                  </a:lnTo>
                  <a:close/>
                </a:path>
                <a:path w="1682750" h="162560">
                  <a:moveTo>
                    <a:pt x="1631333" y="105095"/>
                  </a:moveTo>
                  <a:lnTo>
                    <a:pt x="1630334" y="105605"/>
                  </a:lnTo>
                  <a:lnTo>
                    <a:pt x="1629664" y="117982"/>
                  </a:lnTo>
                  <a:lnTo>
                    <a:pt x="1655534" y="117982"/>
                  </a:lnTo>
                  <a:lnTo>
                    <a:pt x="1655572" y="117347"/>
                  </a:lnTo>
                  <a:lnTo>
                    <a:pt x="1649856" y="117347"/>
                  </a:lnTo>
                  <a:lnTo>
                    <a:pt x="1631333" y="105095"/>
                  </a:lnTo>
                  <a:close/>
                </a:path>
                <a:path w="1682750" h="162560">
                  <a:moveTo>
                    <a:pt x="1651127" y="94995"/>
                  </a:moveTo>
                  <a:lnTo>
                    <a:pt x="1631333" y="105095"/>
                  </a:lnTo>
                  <a:lnTo>
                    <a:pt x="1649856" y="117347"/>
                  </a:lnTo>
                  <a:lnTo>
                    <a:pt x="1651127" y="94995"/>
                  </a:lnTo>
                  <a:close/>
                </a:path>
                <a:path w="1682750" h="162560">
                  <a:moveTo>
                    <a:pt x="1656886" y="94995"/>
                  </a:moveTo>
                  <a:lnTo>
                    <a:pt x="1651127" y="94995"/>
                  </a:lnTo>
                  <a:lnTo>
                    <a:pt x="1649856" y="117347"/>
                  </a:lnTo>
                  <a:lnTo>
                    <a:pt x="1655572" y="117347"/>
                  </a:lnTo>
                  <a:lnTo>
                    <a:pt x="1656886" y="94995"/>
                  </a:lnTo>
                  <a:close/>
                </a:path>
                <a:path w="1682750" h="162560">
                  <a:moveTo>
                    <a:pt x="1553464" y="87756"/>
                  </a:moveTo>
                  <a:lnTo>
                    <a:pt x="1552067" y="113664"/>
                  </a:lnTo>
                  <a:lnTo>
                    <a:pt x="1608397" y="116799"/>
                  </a:lnTo>
                  <a:lnTo>
                    <a:pt x="1630334" y="105605"/>
                  </a:lnTo>
                  <a:lnTo>
                    <a:pt x="1630395" y="104475"/>
                  </a:lnTo>
                  <a:lnTo>
                    <a:pt x="1610017" y="90996"/>
                  </a:lnTo>
                  <a:lnTo>
                    <a:pt x="1553464" y="87756"/>
                  </a:lnTo>
                  <a:close/>
                </a:path>
                <a:path w="1682750" h="162560">
                  <a:moveTo>
                    <a:pt x="1583181" y="42163"/>
                  </a:moveTo>
                  <a:lnTo>
                    <a:pt x="1575053" y="43814"/>
                  </a:lnTo>
                  <a:lnTo>
                    <a:pt x="1567179" y="55752"/>
                  </a:lnTo>
                  <a:lnTo>
                    <a:pt x="1568830" y="63753"/>
                  </a:lnTo>
                  <a:lnTo>
                    <a:pt x="1610017" y="90996"/>
                  </a:lnTo>
                  <a:lnTo>
                    <a:pt x="1631060" y="92201"/>
                  </a:lnTo>
                  <a:lnTo>
                    <a:pt x="1630395" y="104475"/>
                  </a:lnTo>
                  <a:lnTo>
                    <a:pt x="1631333" y="105095"/>
                  </a:lnTo>
                  <a:lnTo>
                    <a:pt x="1651127" y="94995"/>
                  </a:lnTo>
                  <a:lnTo>
                    <a:pt x="1656886" y="94995"/>
                  </a:lnTo>
                  <a:lnTo>
                    <a:pt x="1656969" y="93598"/>
                  </a:lnTo>
                  <a:lnTo>
                    <a:pt x="1660787" y="93598"/>
                  </a:lnTo>
                  <a:lnTo>
                    <a:pt x="1583181" y="42163"/>
                  </a:lnTo>
                  <a:close/>
                </a:path>
                <a:path w="1682750" h="162560">
                  <a:moveTo>
                    <a:pt x="1610017" y="90996"/>
                  </a:moveTo>
                  <a:lnTo>
                    <a:pt x="1630395" y="104475"/>
                  </a:lnTo>
                  <a:lnTo>
                    <a:pt x="1631060" y="92201"/>
                  </a:lnTo>
                  <a:lnTo>
                    <a:pt x="1610017" y="909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87567" y="2549652"/>
              <a:ext cx="492251" cy="5638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02635" y="3052572"/>
              <a:ext cx="1996439" cy="12420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45307" y="3074669"/>
              <a:ext cx="1856105" cy="1041400"/>
            </a:xfrm>
            <a:custGeom>
              <a:avLst/>
              <a:gdLst/>
              <a:ahLst/>
              <a:cxnLst/>
              <a:rect l="l" t="t" r="r" b="b"/>
              <a:pathLst>
                <a:path w="1856104" h="1041400">
                  <a:moveTo>
                    <a:pt x="25908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25908" y="77724"/>
                  </a:lnTo>
                  <a:lnTo>
                    <a:pt x="25908" y="0"/>
                  </a:lnTo>
                  <a:close/>
                </a:path>
                <a:path w="1856104" h="1041400">
                  <a:moveTo>
                    <a:pt x="25908" y="103631"/>
                  </a:moveTo>
                  <a:lnTo>
                    <a:pt x="0" y="103631"/>
                  </a:lnTo>
                  <a:lnTo>
                    <a:pt x="0" y="181355"/>
                  </a:lnTo>
                  <a:lnTo>
                    <a:pt x="25908" y="181355"/>
                  </a:lnTo>
                  <a:lnTo>
                    <a:pt x="25908" y="103631"/>
                  </a:lnTo>
                  <a:close/>
                </a:path>
                <a:path w="1856104" h="1041400">
                  <a:moveTo>
                    <a:pt x="25908" y="207263"/>
                  </a:moveTo>
                  <a:lnTo>
                    <a:pt x="0" y="207263"/>
                  </a:lnTo>
                  <a:lnTo>
                    <a:pt x="0" y="284988"/>
                  </a:lnTo>
                  <a:lnTo>
                    <a:pt x="25908" y="284988"/>
                  </a:lnTo>
                  <a:lnTo>
                    <a:pt x="25908" y="207263"/>
                  </a:lnTo>
                  <a:close/>
                </a:path>
                <a:path w="1856104" h="1041400">
                  <a:moveTo>
                    <a:pt x="25908" y="310895"/>
                  </a:moveTo>
                  <a:lnTo>
                    <a:pt x="0" y="310895"/>
                  </a:lnTo>
                  <a:lnTo>
                    <a:pt x="0" y="388619"/>
                  </a:lnTo>
                  <a:lnTo>
                    <a:pt x="25908" y="388619"/>
                  </a:lnTo>
                  <a:lnTo>
                    <a:pt x="25908" y="310895"/>
                  </a:lnTo>
                  <a:close/>
                </a:path>
                <a:path w="1856104" h="1041400">
                  <a:moveTo>
                    <a:pt x="25908" y="414527"/>
                  </a:moveTo>
                  <a:lnTo>
                    <a:pt x="0" y="414527"/>
                  </a:lnTo>
                  <a:lnTo>
                    <a:pt x="0" y="492251"/>
                  </a:lnTo>
                  <a:lnTo>
                    <a:pt x="25908" y="492251"/>
                  </a:lnTo>
                  <a:lnTo>
                    <a:pt x="25908" y="414527"/>
                  </a:lnTo>
                  <a:close/>
                </a:path>
                <a:path w="1856104" h="1041400">
                  <a:moveTo>
                    <a:pt x="23367" y="518159"/>
                  </a:moveTo>
                  <a:lnTo>
                    <a:pt x="0" y="518159"/>
                  </a:lnTo>
                  <a:lnTo>
                    <a:pt x="0" y="527812"/>
                  </a:lnTo>
                  <a:lnTo>
                    <a:pt x="5842" y="533653"/>
                  </a:lnTo>
                  <a:lnTo>
                    <a:pt x="88137" y="533653"/>
                  </a:lnTo>
                  <a:lnTo>
                    <a:pt x="88137" y="520700"/>
                  </a:lnTo>
                  <a:lnTo>
                    <a:pt x="25908" y="520700"/>
                  </a:lnTo>
                  <a:lnTo>
                    <a:pt x="23367" y="518159"/>
                  </a:lnTo>
                  <a:close/>
                </a:path>
                <a:path w="1856104" h="1041400">
                  <a:moveTo>
                    <a:pt x="88137" y="507745"/>
                  </a:moveTo>
                  <a:lnTo>
                    <a:pt x="12954" y="507745"/>
                  </a:lnTo>
                  <a:lnTo>
                    <a:pt x="25908" y="520700"/>
                  </a:lnTo>
                  <a:lnTo>
                    <a:pt x="25908" y="518159"/>
                  </a:lnTo>
                  <a:lnTo>
                    <a:pt x="88137" y="518159"/>
                  </a:lnTo>
                  <a:lnTo>
                    <a:pt x="88137" y="507745"/>
                  </a:lnTo>
                  <a:close/>
                </a:path>
                <a:path w="1856104" h="1041400">
                  <a:moveTo>
                    <a:pt x="88137" y="518159"/>
                  </a:moveTo>
                  <a:lnTo>
                    <a:pt x="25908" y="518159"/>
                  </a:lnTo>
                  <a:lnTo>
                    <a:pt x="25908" y="520700"/>
                  </a:lnTo>
                  <a:lnTo>
                    <a:pt x="88137" y="520700"/>
                  </a:lnTo>
                  <a:lnTo>
                    <a:pt x="88137" y="518159"/>
                  </a:lnTo>
                  <a:close/>
                </a:path>
                <a:path w="1856104" h="1041400">
                  <a:moveTo>
                    <a:pt x="191769" y="507745"/>
                  </a:moveTo>
                  <a:lnTo>
                    <a:pt x="114046" y="507745"/>
                  </a:lnTo>
                  <a:lnTo>
                    <a:pt x="114046" y="533653"/>
                  </a:lnTo>
                  <a:lnTo>
                    <a:pt x="191769" y="533653"/>
                  </a:lnTo>
                  <a:lnTo>
                    <a:pt x="191769" y="507745"/>
                  </a:lnTo>
                  <a:close/>
                </a:path>
                <a:path w="1856104" h="1041400">
                  <a:moveTo>
                    <a:pt x="295402" y="507745"/>
                  </a:moveTo>
                  <a:lnTo>
                    <a:pt x="217678" y="507745"/>
                  </a:lnTo>
                  <a:lnTo>
                    <a:pt x="217678" y="533653"/>
                  </a:lnTo>
                  <a:lnTo>
                    <a:pt x="295402" y="533653"/>
                  </a:lnTo>
                  <a:lnTo>
                    <a:pt x="295402" y="507745"/>
                  </a:lnTo>
                  <a:close/>
                </a:path>
                <a:path w="1856104" h="1041400">
                  <a:moveTo>
                    <a:pt x="399034" y="507745"/>
                  </a:moveTo>
                  <a:lnTo>
                    <a:pt x="321310" y="507745"/>
                  </a:lnTo>
                  <a:lnTo>
                    <a:pt x="321310" y="533653"/>
                  </a:lnTo>
                  <a:lnTo>
                    <a:pt x="399034" y="533653"/>
                  </a:lnTo>
                  <a:lnTo>
                    <a:pt x="399034" y="507745"/>
                  </a:lnTo>
                  <a:close/>
                </a:path>
                <a:path w="1856104" h="1041400">
                  <a:moveTo>
                    <a:pt x="502666" y="507745"/>
                  </a:moveTo>
                  <a:lnTo>
                    <a:pt x="424942" y="507745"/>
                  </a:lnTo>
                  <a:lnTo>
                    <a:pt x="424942" y="533653"/>
                  </a:lnTo>
                  <a:lnTo>
                    <a:pt x="502666" y="533653"/>
                  </a:lnTo>
                  <a:lnTo>
                    <a:pt x="502666" y="507745"/>
                  </a:lnTo>
                  <a:close/>
                </a:path>
                <a:path w="1856104" h="1041400">
                  <a:moveTo>
                    <a:pt x="606297" y="507745"/>
                  </a:moveTo>
                  <a:lnTo>
                    <a:pt x="528574" y="507745"/>
                  </a:lnTo>
                  <a:lnTo>
                    <a:pt x="528574" y="533653"/>
                  </a:lnTo>
                  <a:lnTo>
                    <a:pt x="606297" y="533653"/>
                  </a:lnTo>
                  <a:lnTo>
                    <a:pt x="606297" y="507745"/>
                  </a:lnTo>
                  <a:close/>
                </a:path>
                <a:path w="1856104" h="1041400">
                  <a:moveTo>
                    <a:pt x="709930" y="507745"/>
                  </a:moveTo>
                  <a:lnTo>
                    <a:pt x="632206" y="507745"/>
                  </a:lnTo>
                  <a:lnTo>
                    <a:pt x="632206" y="533653"/>
                  </a:lnTo>
                  <a:lnTo>
                    <a:pt x="709930" y="533653"/>
                  </a:lnTo>
                  <a:lnTo>
                    <a:pt x="709930" y="507745"/>
                  </a:lnTo>
                  <a:close/>
                </a:path>
                <a:path w="1856104" h="1041400">
                  <a:moveTo>
                    <a:pt x="813562" y="507745"/>
                  </a:moveTo>
                  <a:lnTo>
                    <a:pt x="735838" y="507745"/>
                  </a:lnTo>
                  <a:lnTo>
                    <a:pt x="735838" y="533653"/>
                  </a:lnTo>
                  <a:lnTo>
                    <a:pt x="813562" y="533653"/>
                  </a:lnTo>
                  <a:lnTo>
                    <a:pt x="813562" y="507745"/>
                  </a:lnTo>
                  <a:close/>
                </a:path>
                <a:path w="1856104" h="1041400">
                  <a:moveTo>
                    <a:pt x="917194" y="507745"/>
                  </a:moveTo>
                  <a:lnTo>
                    <a:pt x="839469" y="507745"/>
                  </a:lnTo>
                  <a:lnTo>
                    <a:pt x="839469" y="533653"/>
                  </a:lnTo>
                  <a:lnTo>
                    <a:pt x="917194" y="533653"/>
                  </a:lnTo>
                  <a:lnTo>
                    <a:pt x="917194" y="507745"/>
                  </a:lnTo>
                  <a:close/>
                </a:path>
                <a:path w="1856104" h="1041400">
                  <a:moveTo>
                    <a:pt x="1020826" y="507745"/>
                  </a:moveTo>
                  <a:lnTo>
                    <a:pt x="943102" y="507745"/>
                  </a:lnTo>
                  <a:lnTo>
                    <a:pt x="943102" y="533653"/>
                  </a:lnTo>
                  <a:lnTo>
                    <a:pt x="1020826" y="533653"/>
                  </a:lnTo>
                  <a:lnTo>
                    <a:pt x="1020826" y="507745"/>
                  </a:lnTo>
                  <a:close/>
                </a:path>
                <a:path w="1856104" h="1041400">
                  <a:moveTo>
                    <a:pt x="1124458" y="507745"/>
                  </a:moveTo>
                  <a:lnTo>
                    <a:pt x="1046733" y="507745"/>
                  </a:lnTo>
                  <a:lnTo>
                    <a:pt x="1046733" y="533653"/>
                  </a:lnTo>
                  <a:lnTo>
                    <a:pt x="1124458" y="533653"/>
                  </a:lnTo>
                  <a:lnTo>
                    <a:pt x="1124458" y="507745"/>
                  </a:lnTo>
                  <a:close/>
                </a:path>
                <a:path w="1856104" h="1041400">
                  <a:moveTo>
                    <a:pt x="1228090" y="507745"/>
                  </a:moveTo>
                  <a:lnTo>
                    <a:pt x="1150366" y="507745"/>
                  </a:lnTo>
                  <a:lnTo>
                    <a:pt x="1150366" y="533653"/>
                  </a:lnTo>
                  <a:lnTo>
                    <a:pt x="1228090" y="533653"/>
                  </a:lnTo>
                  <a:lnTo>
                    <a:pt x="1228090" y="507745"/>
                  </a:lnTo>
                  <a:close/>
                </a:path>
                <a:path w="1856104" h="1041400">
                  <a:moveTo>
                    <a:pt x="1331721" y="507745"/>
                  </a:moveTo>
                  <a:lnTo>
                    <a:pt x="1253997" y="507745"/>
                  </a:lnTo>
                  <a:lnTo>
                    <a:pt x="1253997" y="533653"/>
                  </a:lnTo>
                  <a:lnTo>
                    <a:pt x="1331721" y="533653"/>
                  </a:lnTo>
                  <a:lnTo>
                    <a:pt x="1331721" y="507745"/>
                  </a:lnTo>
                  <a:close/>
                </a:path>
                <a:path w="1856104" h="1041400">
                  <a:moveTo>
                    <a:pt x="1435354" y="507745"/>
                  </a:moveTo>
                  <a:lnTo>
                    <a:pt x="1357630" y="507745"/>
                  </a:lnTo>
                  <a:lnTo>
                    <a:pt x="1357630" y="533653"/>
                  </a:lnTo>
                  <a:lnTo>
                    <a:pt x="1435354" y="533653"/>
                  </a:lnTo>
                  <a:lnTo>
                    <a:pt x="1435354" y="507745"/>
                  </a:lnTo>
                  <a:close/>
                </a:path>
                <a:path w="1856104" h="1041400">
                  <a:moveTo>
                    <a:pt x="1538986" y="507745"/>
                  </a:moveTo>
                  <a:lnTo>
                    <a:pt x="1461262" y="507745"/>
                  </a:lnTo>
                  <a:lnTo>
                    <a:pt x="1461262" y="533653"/>
                  </a:lnTo>
                  <a:lnTo>
                    <a:pt x="1538986" y="533653"/>
                  </a:lnTo>
                  <a:lnTo>
                    <a:pt x="1538986" y="507745"/>
                  </a:lnTo>
                  <a:close/>
                </a:path>
                <a:path w="1856104" h="1041400">
                  <a:moveTo>
                    <a:pt x="1642618" y="507745"/>
                  </a:moveTo>
                  <a:lnTo>
                    <a:pt x="1564894" y="507745"/>
                  </a:lnTo>
                  <a:lnTo>
                    <a:pt x="1564894" y="533653"/>
                  </a:lnTo>
                  <a:lnTo>
                    <a:pt x="1642618" y="533653"/>
                  </a:lnTo>
                  <a:lnTo>
                    <a:pt x="1642618" y="507745"/>
                  </a:lnTo>
                  <a:close/>
                </a:path>
                <a:path w="1856104" h="1041400">
                  <a:moveTo>
                    <a:pt x="1746250" y="507745"/>
                  </a:moveTo>
                  <a:lnTo>
                    <a:pt x="1668526" y="507745"/>
                  </a:lnTo>
                  <a:lnTo>
                    <a:pt x="1668526" y="533653"/>
                  </a:lnTo>
                  <a:lnTo>
                    <a:pt x="1746250" y="533653"/>
                  </a:lnTo>
                  <a:lnTo>
                    <a:pt x="1746250" y="507745"/>
                  </a:lnTo>
                  <a:close/>
                </a:path>
                <a:path w="1856104" h="1041400">
                  <a:moveTo>
                    <a:pt x="1782445" y="520700"/>
                  </a:moveTo>
                  <a:lnTo>
                    <a:pt x="1782445" y="575182"/>
                  </a:lnTo>
                  <a:lnTo>
                    <a:pt x="1808353" y="575182"/>
                  </a:lnTo>
                  <a:lnTo>
                    <a:pt x="1808353" y="533653"/>
                  </a:lnTo>
                  <a:lnTo>
                    <a:pt x="1795399" y="533653"/>
                  </a:lnTo>
                  <a:lnTo>
                    <a:pt x="1782445" y="520700"/>
                  </a:lnTo>
                  <a:close/>
                </a:path>
                <a:path w="1856104" h="1041400">
                  <a:moveTo>
                    <a:pt x="1802511" y="507745"/>
                  </a:moveTo>
                  <a:lnTo>
                    <a:pt x="1772158" y="507745"/>
                  </a:lnTo>
                  <a:lnTo>
                    <a:pt x="1772158" y="533653"/>
                  </a:lnTo>
                  <a:lnTo>
                    <a:pt x="1782445" y="533653"/>
                  </a:lnTo>
                  <a:lnTo>
                    <a:pt x="1782445" y="520700"/>
                  </a:lnTo>
                  <a:lnTo>
                    <a:pt x="1808353" y="520700"/>
                  </a:lnTo>
                  <a:lnTo>
                    <a:pt x="1808353" y="513460"/>
                  </a:lnTo>
                  <a:lnTo>
                    <a:pt x="1802511" y="507745"/>
                  </a:lnTo>
                  <a:close/>
                </a:path>
                <a:path w="1856104" h="1041400">
                  <a:moveTo>
                    <a:pt x="1808353" y="520700"/>
                  </a:moveTo>
                  <a:lnTo>
                    <a:pt x="1782445" y="520700"/>
                  </a:lnTo>
                  <a:lnTo>
                    <a:pt x="1795399" y="533653"/>
                  </a:lnTo>
                  <a:lnTo>
                    <a:pt x="1808353" y="533653"/>
                  </a:lnTo>
                  <a:lnTo>
                    <a:pt x="1808353" y="520700"/>
                  </a:lnTo>
                  <a:close/>
                </a:path>
                <a:path w="1856104" h="1041400">
                  <a:moveTo>
                    <a:pt x="1808353" y="601090"/>
                  </a:moveTo>
                  <a:lnTo>
                    <a:pt x="1782445" y="601090"/>
                  </a:lnTo>
                  <a:lnTo>
                    <a:pt x="1782445" y="678814"/>
                  </a:lnTo>
                  <a:lnTo>
                    <a:pt x="1808353" y="678814"/>
                  </a:lnTo>
                  <a:lnTo>
                    <a:pt x="1808353" y="601090"/>
                  </a:lnTo>
                  <a:close/>
                </a:path>
                <a:path w="1856104" h="1041400">
                  <a:moveTo>
                    <a:pt x="1808353" y="704722"/>
                  </a:moveTo>
                  <a:lnTo>
                    <a:pt x="1782445" y="704722"/>
                  </a:lnTo>
                  <a:lnTo>
                    <a:pt x="1782445" y="782446"/>
                  </a:lnTo>
                  <a:lnTo>
                    <a:pt x="1808353" y="782446"/>
                  </a:lnTo>
                  <a:lnTo>
                    <a:pt x="1808353" y="704722"/>
                  </a:lnTo>
                  <a:close/>
                </a:path>
                <a:path w="1856104" h="1041400">
                  <a:moveTo>
                    <a:pt x="1808353" y="808354"/>
                  </a:moveTo>
                  <a:lnTo>
                    <a:pt x="1782445" y="808354"/>
                  </a:lnTo>
                  <a:lnTo>
                    <a:pt x="1782445" y="886078"/>
                  </a:lnTo>
                  <a:lnTo>
                    <a:pt x="1808353" y="886078"/>
                  </a:lnTo>
                  <a:lnTo>
                    <a:pt x="1808353" y="808354"/>
                  </a:lnTo>
                  <a:close/>
                </a:path>
                <a:path w="1856104" h="1041400">
                  <a:moveTo>
                    <a:pt x="1749679" y="923162"/>
                  </a:moveTo>
                  <a:lnTo>
                    <a:pt x="1743583" y="926845"/>
                  </a:lnTo>
                  <a:lnTo>
                    <a:pt x="1737359" y="930401"/>
                  </a:lnTo>
                  <a:lnTo>
                    <a:pt x="1735328" y="938275"/>
                  </a:lnTo>
                  <a:lnTo>
                    <a:pt x="1738883" y="944498"/>
                  </a:lnTo>
                  <a:lnTo>
                    <a:pt x="1795399" y="1041399"/>
                  </a:lnTo>
                  <a:lnTo>
                    <a:pt x="1810361" y="1015745"/>
                  </a:lnTo>
                  <a:lnTo>
                    <a:pt x="1782445" y="1015745"/>
                  </a:lnTo>
                  <a:lnTo>
                    <a:pt x="1782445" y="1015618"/>
                  </a:lnTo>
                  <a:lnTo>
                    <a:pt x="1810435" y="1015618"/>
                  </a:lnTo>
                  <a:lnTo>
                    <a:pt x="1814212" y="1009141"/>
                  </a:lnTo>
                  <a:lnTo>
                    <a:pt x="1784222" y="1009141"/>
                  </a:lnTo>
                  <a:lnTo>
                    <a:pt x="1795398" y="989983"/>
                  </a:lnTo>
                  <a:lnTo>
                    <a:pt x="1795240" y="989710"/>
                  </a:lnTo>
                  <a:lnTo>
                    <a:pt x="1782445" y="989710"/>
                  </a:lnTo>
                  <a:lnTo>
                    <a:pt x="1782445" y="967776"/>
                  </a:lnTo>
                  <a:lnTo>
                    <a:pt x="1757680" y="925321"/>
                  </a:lnTo>
                  <a:lnTo>
                    <a:pt x="1749679" y="923162"/>
                  </a:lnTo>
                  <a:close/>
                </a:path>
                <a:path w="1856104" h="1041400">
                  <a:moveTo>
                    <a:pt x="1808353" y="1015618"/>
                  </a:moveTo>
                  <a:lnTo>
                    <a:pt x="1782445" y="1015618"/>
                  </a:lnTo>
                  <a:lnTo>
                    <a:pt x="1782445" y="1015745"/>
                  </a:lnTo>
                  <a:lnTo>
                    <a:pt x="1808353" y="1015745"/>
                  </a:lnTo>
                  <a:lnTo>
                    <a:pt x="1808353" y="1015618"/>
                  </a:lnTo>
                  <a:close/>
                </a:path>
                <a:path w="1856104" h="1041400">
                  <a:moveTo>
                    <a:pt x="1810435" y="1015618"/>
                  </a:moveTo>
                  <a:lnTo>
                    <a:pt x="1808353" y="1015618"/>
                  </a:lnTo>
                  <a:lnTo>
                    <a:pt x="1808353" y="1015745"/>
                  </a:lnTo>
                  <a:lnTo>
                    <a:pt x="1810361" y="1015745"/>
                  </a:lnTo>
                  <a:lnTo>
                    <a:pt x="1810435" y="1015618"/>
                  </a:lnTo>
                  <a:close/>
                </a:path>
                <a:path w="1856104" h="1041400">
                  <a:moveTo>
                    <a:pt x="1795398" y="989983"/>
                  </a:moveTo>
                  <a:lnTo>
                    <a:pt x="1784222" y="1009141"/>
                  </a:lnTo>
                  <a:lnTo>
                    <a:pt x="1806575" y="1009141"/>
                  </a:lnTo>
                  <a:lnTo>
                    <a:pt x="1795398" y="989983"/>
                  </a:lnTo>
                  <a:close/>
                </a:path>
                <a:path w="1856104" h="1041400">
                  <a:moveTo>
                    <a:pt x="1808353" y="967776"/>
                  </a:moveTo>
                  <a:lnTo>
                    <a:pt x="1795398" y="989983"/>
                  </a:lnTo>
                  <a:lnTo>
                    <a:pt x="1806575" y="1009141"/>
                  </a:lnTo>
                  <a:lnTo>
                    <a:pt x="1814212" y="1009141"/>
                  </a:lnTo>
                  <a:lnTo>
                    <a:pt x="1825545" y="989710"/>
                  </a:lnTo>
                  <a:lnTo>
                    <a:pt x="1808353" y="989710"/>
                  </a:lnTo>
                  <a:lnTo>
                    <a:pt x="1808353" y="967776"/>
                  </a:lnTo>
                  <a:close/>
                </a:path>
                <a:path w="1856104" h="1041400">
                  <a:moveTo>
                    <a:pt x="1782445" y="967776"/>
                  </a:moveTo>
                  <a:lnTo>
                    <a:pt x="1782445" y="989710"/>
                  </a:lnTo>
                  <a:lnTo>
                    <a:pt x="1795240" y="989710"/>
                  </a:lnTo>
                  <a:lnTo>
                    <a:pt x="1782445" y="967776"/>
                  </a:lnTo>
                  <a:close/>
                </a:path>
                <a:path w="1856104" h="1041400">
                  <a:moveTo>
                    <a:pt x="1808353" y="911986"/>
                  </a:moveTo>
                  <a:lnTo>
                    <a:pt x="1782445" y="911986"/>
                  </a:lnTo>
                  <a:lnTo>
                    <a:pt x="1782445" y="967776"/>
                  </a:lnTo>
                  <a:lnTo>
                    <a:pt x="1795240" y="989710"/>
                  </a:lnTo>
                  <a:lnTo>
                    <a:pt x="1795557" y="989710"/>
                  </a:lnTo>
                  <a:lnTo>
                    <a:pt x="1808353" y="967776"/>
                  </a:lnTo>
                  <a:lnTo>
                    <a:pt x="1808353" y="911986"/>
                  </a:lnTo>
                  <a:close/>
                </a:path>
                <a:path w="1856104" h="1041400">
                  <a:moveTo>
                    <a:pt x="1841119" y="923162"/>
                  </a:moveTo>
                  <a:lnTo>
                    <a:pt x="1833118" y="925321"/>
                  </a:lnTo>
                  <a:lnTo>
                    <a:pt x="1808353" y="967776"/>
                  </a:lnTo>
                  <a:lnTo>
                    <a:pt x="1808353" y="989710"/>
                  </a:lnTo>
                  <a:lnTo>
                    <a:pt x="1825545" y="989710"/>
                  </a:lnTo>
                  <a:lnTo>
                    <a:pt x="1851914" y="944498"/>
                  </a:lnTo>
                  <a:lnTo>
                    <a:pt x="1855596" y="938275"/>
                  </a:lnTo>
                  <a:lnTo>
                    <a:pt x="1853438" y="930401"/>
                  </a:lnTo>
                  <a:lnTo>
                    <a:pt x="1847215" y="926845"/>
                  </a:lnTo>
                  <a:lnTo>
                    <a:pt x="1841119" y="92316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76857" y="3514331"/>
              <a:ext cx="2105969" cy="10592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397245" y="3527298"/>
              <a:ext cx="2052320" cy="993140"/>
            </a:xfrm>
            <a:custGeom>
              <a:avLst/>
              <a:gdLst/>
              <a:ahLst/>
              <a:cxnLst/>
              <a:rect l="l" t="t" r="r" b="b"/>
              <a:pathLst>
                <a:path w="2052320" h="993139">
                  <a:moveTo>
                    <a:pt x="2051811" y="0"/>
                  </a:moveTo>
                  <a:lnTo>
                    <a:pt x="2025903" y="0"/>
                  </a:lnTo>
                  <a:lnTo>
                    <a:pt x="2025903" y="77724"/>
                  </a:lnTo>
                  <a:lnTo>
                    <a:pt x="2051811" y="77724"/>
                  </a:lnTo>
                  <a:lnTo>
                    <a:pt x="2051811" y="0"/>
                  </a:lnTo>
                  <a:close/>
                </a:path>
                <a:path w="2052320" h="993139">
                  <a:moveTo>
                    <a:pt x="2051811" y="103631"/>
                  </a:moveTo>
                  <a:lnTo>
                    <a:pt x="2025903" y="103631"/>
                  </a:lnTo>
                  <a:lnTo>
                    <a:pt x="2025903" y="181356"/>
                  </a:lnTo>
                  <a:lnTo>
                    <a:pt x="2051811" y="181356"/>
                  </a:lnTo>
                  <a:lnTo>
                    <a:pt x="2051811" y="103631"/>
                  </a:lnTo>
                  <a:close/>
                </a:path>
                <a:path w="2052320" h="993139">
                  <a:moveTo>
                    <a:pt x="2051811" y="207263"/>
                  </a:moveTo>
                  <a:lnTo>
                    <a:pt x="2025903" y="207263"/>
                  </a:lnTo>
                  <a:lnTo>
                    <a:pt x="2025903" y="284988"/>
                  </a:lnTo>
                  <a:lnTo>
                    <a:pt x="2051811" y="284988"/>
                  </a:lnTo>
                  <a:lnTo>
                    <a:pt x="2051811" y="207263"/>
                  </a:lnTo>
                  <a:close/>
                </a:path>
                <a:path w="2052320" h="993139">
                  <a:moveTo>
                    <a:pt x="2051811" y="310895"/>
                  </a:moveTo>
                  <a:lnTo>
                    <a:pt x="2025903" y="310895"/>
                  </a:lnTo>
                  <a:lnTo>
                    <a:pt x="2025903" y="388619"/>
                  </a:lnTo>
                  <a:lnTo>
                    <a:pt x="2051811" y="388619"/>
                  </a:lnTo>
                  <a:lnTo>
                    <a:pt x="2051811" y="310895"/>
                  </a:lnTo>
                  <a:close/>
                </a:path>
                <a:path w="2052320" h="993139">
                  <a:moveTo>
                    <a:pt x="2051811" y="414527"/>
                  </a:moveTo>
                  <a:lnTo>
                    <a:pt x="2025903" y="414527"/>
                  </a:lnTo>
                  <a:lnTo>
                    <a:pt x="2025903" y="492251"/>
                  </a:lnTo>
                  <a:lnTo>
                    <a:pt x="2051811" y="492251"/>
                  </a:lnTo>
                  <a:lnTo>
                    <a:pt x="2051811" y="414527"/>
                  </a:lnTo>
                  <a:close/>
                </a:path>
                <a:path w="2052320" h="993139">
                  <a:moveTo>
                    <a:pt x="2051811" y="518159"/>
                  </a:moveTo>
                  <a:lnTo>
                    <a:pt x="2025903" y="518159"/>
                  </a:lnTo>
                  <a:lnTo>
                    <a:pt x="2025903" y="595883"/>
                  </a:lnTo>
                  <a:lnTo>
                    <a:pt x="2051811" y="595883"/>
                  </a:lnTo>
                  <a:lnTo>
                    <a:pt x="2051811" y="518159"/>
                  </a:lnTo>
                  <a:close/>
                </a:path>
                <a:path w="2052320" h="993139">
                  <a:moveTo>
                    <a:pt x="2051811" y="621791"/>
                  </a:moveTo>
                  <a:lnTo>
                    <a:pt x="2025903" y="621791"/>
                  </a:lnTo>
                  <a:lnTo>
                    <a:pt x="2025903" y="699515"/>
                  </a:lnTo>
                  <a:lnTo>
                    <a:pt x="2051811" y="699515"/>
                  </a:lnTo>
                  <a:lnTo>
                    <a:pt x="2051811" y="621791"/>
                  </a:lnTo>
                  <a:close/>
                </a:path>
                <a:path w="2052320" h="993139">
                  <a:moveTo>
                    <a:pt x="2051811" y="725424"/>
                  </a:moveTo>
                  <a:lnTo>
                    <a:pt x="2025903" y="725424"/>
                  </a:lnTo>
                  <a:lnTo>
                    <a:pt x="2025903" y="803147"/>
                  </a:lnTo>
                  <a:lnTo>
                    <a:pt x="2051811" y="803147"/>
                  </a:lnTo>
                  <a:lnTo>
                    <a:pt x="2051811" y="725424"/>
                  </a:lnTo>
                  <a:close/>
                </a:path>
                <a:path w="2052320" h="993139">
                  <a:moveTo>
                    <a:pt x="2051811" y="829056"/>
                  </a:moveTo>
                  <a:lnTo>
                    <a:pt x="2025903" y="829056"/>
                  </a:lnTo>
                  <a:lnTo>
                    <a:pt x="2025903" y="906779"/>
                  </a:lnTo>
                  <a:lnTo>
                    <a:pt x="2051811" y="906779"/>
                  </a:lnTo>
                  <a:lnTo>
                    <a:pt x="2051811" y="829056"/>
                  </a:lnTo>
                  <a:close/>
                </a:path>
                <a:path w="2052320" h="993139">
                  <a:moveTo>
                    <a:pt x="2038857" y="919607"/>
                  </a:moveTo>
                  <a:lnTo>
                    <a:pt x="1961133" y="919607"/>
                  </a:lnTo>
                  <a:lnTo>
                    <a:pt x="1961133" y="945514"/>
                  </a:lnTo>
                  <a:lnTo>
                    <a:pt x="2038857" y="945514"/>
                  </a:lnTo>
                  <a:lnTo>
                    <a:pt x="2038857" y="919607"/>
                  </a:lnTo>
                  <a:close/>
                </a:path>
                <a:path w="2052320" h="993139">
                  <a:moveTo>
                    <a:pt x="1935225" y="919607"/>
                  </a:moveTo>
                  <a:lnTo>
                    <a:pt x="1857501" y="919607"/>
                  </a:lnTo>
                  <a:lnTo>
                    <a:pt x="1857501" y="945514"/>
                  </a:lnTo>
                  <a:lnTo>
                    <a:pt x="1935225" y="945514"/>
                  </a:lnTo>
                  <a:lnTo>
                    <a:pt x="1935225" y="919607"/>
                  </a:lnTo>
                  <a:close/>
                </a:path>
                <a:path w="2052320" h="993139">
                  <a:moveTo>
                    <a:pt x="1831593" y="919607"/>
                  </a:moveTo>
                  <a:lnTo>
                    <a:pt x="1753869" y="919607"/>
                  </a:lnTo>
                  <a:lnTo>
                    <a:pt x="1753869" y="945514"/>
                  </a:lnTo>
                  <a:lnTo>
                    <a:pt x="1831593" y="945514"/>
                  </a:lnTo>
                  <a:lnTo>
                    <a:pt x="1831593" y="919607"/>
                  </a:lnTo>
                  <a:close/>
                </a:path>
                <a:path w="2052320" h="993139">
                  <a:moveTo>
                    <a:pt x="1727961" y="919607"/>
                  </a:moveTo>
                  <a:lnTo>
                    <a:pt x="1650237" y="919607"/>
                  </a:lnTo>
                  <a:lnTo>
                    <a:pt x="1650237" y="945514"/>
                  </a:lnTo>
                  <a:lnTo>
                    <a:pt x="1727961" y="945514"/>
                  </a:lnTo>
                  <a:lnTo>
                    <a:pt x="1727961" y="919607"/>
                  </a:lnTo>
                  <a:close/>
                </a:path>
                <a:path w="2052320" h="993139">
                  <a:moveTo>
                    <a:pt x="1624329" y="919607"/>
                  </a:moveTo>
                  <a:lnTo>
                    <a:pt x="1546605" y="919607"/>
                  </a:lnTo>
                  <a:lnTo>
                    <a:pt x="1546605" y="945514"/>
                  </a:lnTo>
                  <a:lnTo>
                    <a:pt x="1624329" y="945514"/>
                  </a:lnTo>
                  <a:lnTo>
                    <a:pt x="1624329" y="919607"/>
                  </a:lnTo>
                  <a:close/>
                </a:path>
                <a:path w="2052320" h="993139">
                  <a:moveTo>
                    <a:pt x="1520697" y="919607"/>
                  </a:moveTo>
                  <a:lnTo>
                    <a:pt x="1442973" y="919607"/>
                  </a:lnTo>
                  <a:lnTo>
                    <a:pt x="1442973" y="945514"/>
                  </a:lnTo>
                  <a:lnTo>
                    <a:pt x="1520697" y="945514"/>
                  </a:lnTo>
                  <a:lnTo>
                    <a:pt x="1520697" y="919607"/>
                  </a:lnTo>
                  <a:close/>
                </a:path>
                <a:path w="2052320" h="993139">
                  <a:moveTo>
                    <a:pt x="1417065" y="919607"/>
                  </a:moveTo>
                  <a:lnTo>
                    <a:pt x="1339341" y="919607"/>
                  </a:lnTo>
                  <a:lnTo>
                    <a:pt x="1339341" y="945514"/>
                  </a:lnTo>
                  <a:lnTo>
                    <a:pt x="1417065" y="945514"/>
                  </a:lnTo>
                  <a:lnTo>
                    <a:pt x="1417065" y="919607"/>
                  </a:lnTo>
                  <a:close/>
                </a:path>
                <a:path w="2052320" h="993139">
                  <a:moveTo>
                    <a:pt x="1313433" y="919607"/>
                  </a:moveTo>
                  <a:lnTo>
                    <a:pt x="1235709" y="919607"/>
                  </a:lnTo>
                  <a:lnTo>
                    <a:pt x="1235709" y="945514"/>
                  </a:lnTo>
                  <a:lnTo>
                    <a:pt x="1313433" y="945514"/>
                  </a:lnTo>
                  <a:lnTo>
                    <a:pt x="1313433" y="919607"/>
                  </a:lnTo>
                  <a:close/>
                </a:path>
                <a:path w="2052320" h="993139">
                  <a:moveTo>
                    <a:pt x="1209801" y="919607"/>
                  </a:moveTo>
                  <a:lnTo>
                    <a:pt x="1132077" y="919607"/>
                  </a:lnTo>
                  <a:lnTo>
                    <a:pt x="1132077" y="945514"/>
                  </a:lnTo>
                  <a:lnTo>
                    <a:pt x="1209801" y="945514"/>
                  </a:lnTo>
                  <a:lnTo>
                    <a:pt x="1209801" y="919607"/>
                  </a:lnTo>
                  <a:close/>
                </a:path>
                <a:path w="2052320" h="993139">
                  <a:moveTo>
                    <a:pt x="1106169" y="919607"/>
                  </a:moveTo>
                  <a:lnTo>
                    <a:pt x="1028445" y="919607"/>
                  </a:lnTo>
                  <a:lnTo>
                    <a:pt x="1028445" y="945514"/>
                  </a:lnTo>
                  <a:lnTo>
                    <a:pt x="1106169" y="945514"/>
                  </a:lnTo>
                  <a:lnTo>
                    <a:pt x="1106169" y="919607"/>
                  </a:lnTo>
                  <a:close/>
                </a:path>
                <a:path w="2052320" h="993139">
                  <a:moveTo>
                    <a:pt x="1002537" y="919607"/>
                  </a:moveTo>
                  <a:lnTo>
                    <a:pt x="924813" y="919607"/>
                  </a:lnTo>
                  <a:lnTo>
                    <a:pt x="924813" y="945514"/>
                  </a:lnTo>
                  <a:lnTo>
                    <a:pt x="1002537" y="945514"/>
                  </a:lnTo>
                  <a:lnTo>
                    <a:pt x="1002537" y="919607"/>
                  </a:lnTo>
                  <a:close/>
                </a:path>
                <a:path w="2052320" h="993139">
                  <a:moveTo>
                    <a:pt x="898905" y="919607"/>
                  </a:moveTo>
                  <a:lnTo>
                    <a:pt x="821181" y="919607"/>
                  </a:lnTo>
                  <a:lnTo>
                    <a:pt x="821181" y="945514"/>
                  </a:lnTo>
                  <a:lnTo>
                    <a:pt x="898905" y="945514"/>
                  </a:lnTo>
                  <a:lnTo>
                    <a:pt x="898905" y="919607"/>
                  </a:lnTo>
                  <a:close/>
                </a:path>
                <a:path w="2052320" h="993139">
                  <a:moveTo>
                    <a:pt x="795273" y="919607"/>
                  </a:moveTo>
                  <a:lnTo>
                    <a:pt x="717549" y="919607"/>
                  </a:lnTo>
                  <a:lnTo>
                    <a:pt x="717549" y="945514"/>
                  </a:lnTo>
                  <a:lnTo>
                    <a:pt x="795273" y="945514"/>
                  </a:lnTo>
                  <a:lnTo>
                    <a:pt x="795273" y="919607"/>
                  </a:lnTo>
                  <a:close/>
                </a:path>
                <a:path w="2052320" h="993139">
                  <a:moveTo>
                    <a:pt x="691641" y="919607"/>
                  </a:moveTo>
                  <a:lnTo>
                    <a:pt x="613917" y="919607"/>
                  </a:lnTo>
                  <a:lnTo>
                    <a:pt x="613917" y="945514"/>
                  </a:lnTo>
                  <a:lnTo>
                    <a:pt x="691641" y="945514"/>
                  </a:lnTo>
                  <a:lnTo>
                    <a:pt x="691641" y="919607"/>
                  </a:lnTo>
                  <a:close/>
                </a:path>
                <a:path w="2052320" h="993139">
                  <a:moveTo>
                    <a:pt x="588009" y="919607"/>
                  </a:moveTo>
                  <a:lnTo>
                    <a:pt x="510285" y="919607"/>
                  </a:lnTo>
                  <a:lnTo>
                    <a:pt x="510285" y="945514"/>
                  </a:lnTo>
                  <a:lnTo>
                    <a:pt x="588009" y="945514"/>
                  </a:lnTo>
                  <a:lnTo>
                    <a:pt x="588009" y="919607"/>
                  </a:lnTo>
                  <a:close/>
                </a:path>
                <a:path w="2052320" h="993139">
                  <a:moveTo>
                    <a:pt x="484377" y="919607"/>
                  </a:moveTo>
                  <a:lnTo>
                    <a:pt x="406653" y="919607"/>
                  </a:lnTo>
                  <a:lnTo>
                    <a:pt x="406653" y="945514"/>
                  </a:lnTo>
                  <a:lnTo>
                    <a:pt x="484377" y="945514"/>
                  </a:lnTo>
                  <a:lnTo>
                    <a:pt x="484377" y="919607"/>
                  </a:lnTo>
                  <a:close/>
                </a:path>
                <a:path w="2052320" h="993139">
                  <a:moveTo>
                    <a:pt x="380745" y="919607"/>
                  </a:moveTo>
                  <a:lnTo>
                    <a:pt x="303021" y="919607"/>
                  </a:lnTo>
                  <a:lnTo>
                    <a:pt x="303021" y="945514"/>
                  </a:lnTo>
                  <a:lnTo>
                    <a:pt x="380745" y="945514"/>
                  </a:lnTo>
                  <a:lnTo>
                    <a:pt x="380745" y="919607"/>
                  </a:lnTo>
                  <a:close/>
                </a:path>
                <a:path w="2052320" h="993139">
                  <a:moveTo>
                    <a:pt x="277113" y="919607"/>
                  </a:moveTo>
                  <a:lnTo>
                    <a:pt x="199389" y="919607"/>
                  </a:lnTo>
                  <a:lnTo>
                    <a:pt x="199389" y="945514"/>
                  </a:lnTo>
                  <a:lnTo>
                    <a:pt x="277113" y="945514"/>
                  </a:lnTo>
                  <a:lnTo>
                    <a:pt x="277113" y="919607"/>
                  </a:lnTo>
                  <a:close/>
                </a:path>
                <a:path w="2052320" h="993139">
                  <a:moveTo>
                    <a:pt x="102996" y="872489"/>
                  </a:moveTo>
                  <a:lnTo>
                    <a:pt x="0" y="932561"/>
                  </a:lnTo>
                  <a:lnTo>
                    <a:pt x="96900" y="989076"/>
                  </a:lnTo>
                  <a:lnTo>
                    <a:pt x="102996" y="992758"/>
                  </a:lnTo>
                  <a:lnTo>
                    <a:pt x="110997" y="990600"/>
                  </a:lnTo>
                  <a:lnTo>
                    <a:pt x="114553" y="984503"/>
                  </a:lnTo>
                  <a:lnTo>
                    <a:pt x="118109" y="978281"/>
                  </a:lnTo>
                  <a:lnTo>
                    <a:pt x="116077" y="970407"/>
                  </a:lnTo>
                  <a:lnTo>
                    <a:pt x="73496" y="945514"/>
                  </a:lnTo>
                  <a:lnTo>
                    <a:pt x="25653" y="945514"/>
                  </a:lnTo>
                  <a:lnTo>
                    <a:pt x="25653" y="919607"/>
                  </a:lnTo>
                  <a:lnTo>
                    <a:pt x="73496" y="919607"/>
                  </a:lnTo>
                  <a:lnTo>
                    <a:pt x="109854" y="898397"/>
                  </a:lnTo>
                  <a:lnTo>
                    <a:pt x="116077" y="894841"/>
                  </a:lnTo>
                  <a:lnTo>
                    <a:pt x="118109" y="886840"/>
                  </a:lnTo>
                  <a:lnTo>
                    <a:pt x="114553" y="880744"/>
                  </a:lnTo>
                  <a:lnTo>
                    <a:pt x="110997" y="874521"/>
                  </a:lnTo>
                  <a:lnTo>
                    <a:pt x="102996" y="872489"/>
                  </a:lnTo>
                  <a:close/>
                </a:path>
                <a:path w="2052320" h="993139">
                  <a:moveTo>
                    <a:pt x="69849" y="919607"/>
                  </a:moveTo>
                  <a:lnTo>
                    <a:pt x="25653" y="919607"/>
                  </a:lnTo>
                  <a:lnTo>
                    <a:pt x="25653" y="945514"/>
                  </a:lnTo>
                  <a:lnTo>
                    <a:pt x="69849" y="945514"/>
                  </a:lnTo>
                  <a:lnTo>
                    <a:pt x="69849" y="943737"/>
                  </a:lnTo>
                  <a:lnTo>
                    <a:pt x="32130" y="943737"/>
                  </a:lnTo>
                  <a:lnTo>
                    <a:pt x="32130" y="921384"/>
                  </a:lnTo>
                  <a:lnTo>
                    <a:pt x="69849" y="921384"/>
                  </a:lnTo>
                  <a:lnTo>
                    <a:pt x="69849" y="919607"/>
                  </a:lnTo>
                  <a:close/>
                </a:path>
                <a:path w="2052320" h="993139">
                  <a:moveTo>
                    <a:pt x="69849" y="943387"/>
                  </a:moveTo>
                  <a:lnTo>
                    <a:pt x="69849" y="945514"/>
                  </a:lnTo>
                  <a:lnTo>
                    <a:pt x="73496" y="945514"/>
                  </a:lnTo>
                  <a:lnTo>
                    <a:pt x="69849" y="943387"/>
                  </a:lnTo>
                  <a:close/>
                </a:path>
                <a:path w="2052320" h="993139">
                  <a:moveTo>
                    <a:pt x="173481" y="919607"/>
                  </a:moveTo>
                  <a:lnTo>
                    <a:pt x="95757" y="919607"/>
                  </a:lnTo>
                  <a:lnTo>
                    <a:pt x="95757" y="945514"/>
                  </a:lnTo>
                  <a:lnTo>
                    <a:pt x="173481" y="945514"/>
                  </a:lnTo>
                  <a:lnTo>
                    <a:pt x="173481" y="919607"/>
                  </a:lnTo>
                  <a:close/>
                </a:path>
                <a:path w="2052320" h="993139">
                  <a:moveTo>
                    <a:pt x="32130" y="921384"/>
                  </a:moveTo>
                  <a:lnTo>
                    <a:pt x="32130" y="943737"/>
                  </a:lnTo>
                  <a:lnTo>
                    <a:pt x="51289" y="932561"/>
                  </a:lnTo>
                  <a:lnTo>
                    <a:pt x="32130" y="921384"/>
                  </a:lnTo>
                  <a:close/>
                </a:path>
                <a:path w="2052320" h="993139">
                  <a:moveTo>
                    <a:pt x="51289" y="932561"/>
                  </a:moveTo>
                  <a:lnTo>
                    <a:pt x="32130" y="943737"/>
                  </a:lnTo>
                  <a:lnTo>
                    <a:pt x="69849" y="943737"/>
                  </a:lnTo>
                  <a:lnTo>
                    <a:pt x="69849" y="943387"/>
                  </a:lnTo>
                  <a:lnTo>
                    <a:pt x="51289" y="932561"/>
                  </a:lnTo>
                  <a:close/>
                </a:path>
                <a:path w="2052320" h="993139">
                  <a:moveTo>
                    <a:pt x="69849" y="921734"/>
                  </a:moveTo>
                  <a:lnTo>
                    <a:pt x="51289" y="932561"/>
                  </a:lnTo>
                  <a:lnTo>
                    <a:pt x="69849" y="943387"/>
                  </a:lnTo>
                  <a:lnTo>
                    <a:pt x="69849" y="921734"/>
                  </a:lnTo>
                  <a:close/>
                </a:path>
                <a:path w="2052320" h="993139">
                  <a:moveTo>
                    <a:pt x="69849" y="921384"/>
                  </a:moveTo>
                  <a:lnTo>
                    <a:pt x="32130" y="921384"/>
                  </a:lnTo>
                  <a:lnTo>
                    <a:pt x="51289" y="932561"/>
                  </a:lnTo>
                  <a:lnTo>
                    <a:pt x="69849" y="921734"/>
                  </a:lnTo>
                  <a:lnTo>
                    <a:pt x="69849" y="921384"/>
                  </a:lnTo>
                  <a:close/>
                </a:path>
                <a:path w="2052320" h="993139">
                  <a:moveTo>
                    <a:pt x="73496" y="919607"/>
                  </a:moveTo>
                  <a:lnTo>
                    <a:pt x="69849" y="919607"/>
                  </a:lnTo>
                  <a:lnTo>
                    <a:pt x="69849" y="921734"/>
                  </a:lnTo>
                  <a:lnTo>
                    <a:pt x="73496" y="91960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609588" y="1876044"/>
              <a:ext cx="1650492" cy="165049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232909" y="4147566"/>
              <a:ext cx="1143000" cy="715010"/>
            </a:xfrm>
            <a:custGeom>
              <a:avLst/>
              <a:gdLst/>
              <a:ahLst/>
              <a:cxnLst/>
              <a:rect l="l" t="t" r="r" b="b"/>
              <a:pathLst>
                <a:path w="1143000" h="715010">
                  <a:moveTo>
                    <a:pt x="1143000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714755"/>
                  </a:lnTo>
                  <a:lnTo>
                    <a:pt x="1023874" y="714755"/>
                  </a:lnTo>
                  <a:lnTo>
                    <a:pt x="1070240" y="705393"/>
                  </a:lnTo>
                  <a:lnTo>
                    <a:pt x="1108106" y="679862"/>
                  </a:lnTo>
                  <a:lnTo>
                    <a:pt x="1133637" y="641996"/>
                  </a:lnTo>
                  <a:lnTo>
                    <a:pt x="1143000" y="59562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232909" y="4147566"/>
              <a:ext cx="1143000" cy="715010"/>
            </a:xfrm>
            <a:custGeom>
              <a:avLst/>
              <a:gdLst/>
              <a:ahLst/>
              <a:cxnLst/>
              <a:rect l="l" t="t" r="r" b="b"/>
              <a:pathLst>
                <a:path w="1143000" h="715010">
                  <a:moveTo>
                    <a:pt x="119125" y="0"/>
                  </a:moveTo>
                  <a:lnTo>
                    <a:pt x="1143000" y="0"/>
                  </a:lnTo>
                  <a:lnTo>
                    <a:pt x="1143000" y="595629"/>
                  </a:lnTo>
                  <a:lnTo>
                    <a:pt x="1133637" y="641996"/>
                  </a:lnTo>
                  <a:lnTo>
                    <a:pt x="1108106" y="679862"/>
                  </a:lnTo>
                  <a:lnTo>
                    <a:pt x="1070240" y="705393"/>
                  </a:lnTo>
                  <a:lnTo>
                    <a:pt x="1023874" y="714755"/>
                  </a:lnTo>
                  <a:lnTo>
                    <a:pt x="0" y="714755"/>
                  </a:lnTo>
                  <a:lnTo>
                    <a:pt x="0" y="119125"/>
                  </a:ln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close/>
                </a:path>
              </a:pathLst>
            </a:custGeom>
            <a:ln w="25908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326890" y="4294505"/>
            <a:ext cx="9544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/>
                <a:cs typeface="Georgia"/>
              </a:rPr>
              <a:t>Obje</a:t>
            </a:r>
            <a:r>
              <a:rPr sz="1800" b="1" spc="5" dirty="0">
                <a:latin typeface="Georgia"/>
                <a:cs typeface="Georgia"/>
              </a:rPr>
              <a:t>t</a:t>
            </a:r>
            <a:r>
              <a:rPr sz="1800" b="1" dirty="0">
                <a:latin typeface="Georgia"/>
                <a:cs typeface="Georgia"/>
              </a:rPr>
              <a:t>o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339" y="431228"/>
            <a:ext cx="671068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Generics </a:t>
            </a:r>
            <a:r>
              <a:rPr sz="4000" dirty="0"/>
              <a:t>e </a:t>
            </a:r>
            <a:r>
              <a:rPr sz="4000" spc="-5" dirty="0"/>
              <a:t>Coleções</a:t>
            </a:r>
            <a:r>
              <a:rPr sz="4000" spc="-60" dirty="0"/>
              <a:t> </a:t>
            </a:r>
            <a:r>
              <a:rPr sz="4000" dirty="0"/>
              <a:t>Java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767080" y="1287780"/>
            <a:ext cx="6799580" cy="4318635"/>
            <a:chOff x="766800" y="1287511"/>
            <a:chExt cx="6510655" cy="4112260"/>
          </a:xfrm>
        </p:grpSpPr>
        <p:sp>
          <p:nvSpPr>
            <p:cNvPr id="4" name="object 4"/>
            <p:cNvSpPr/>
            <p:nvPr/>
          </p:nvSpPr>
          <p:spPr>
            <a:xfrm>
              <a:off x="766800" y="1287511"/>
              <a:ext cx="4111553" cy="356085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23259" y="3703319"/>
              <a:ext cx="4053840" cy="1696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85743" y="3715512"/>
              <a:ext cx="3928872" cy="1571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81171" y="3710940"/>
              <a:ext cx="3938270" cy="1580515"/>
            </a:xfrm>
            <a:custGeom>
              <a:avLst/>
              <a:gdLst/>
              <a:ahLst/>
              <a:cxnLst/>
              <a:rect l="l" t="t" r="r" b="b"/>
              <a:pathLst>
                <a:path w="3938270" h="1580514">
                  <a:moveTo>
                    <a:pt x="0" y="1580388"/>
                  </a:moveTo>
                  <a:lnTo>
                    <a:pt x="3938016" y="1580388"/>
                  </a:lnTo>
                  <a:lnTo>
                    <a:pt x="3938016" y="0"/>
                  </a:lnTo>
                  <a:lnTo>
                    <a:pt x="0" y="0"/>
                  </a:lnTo>
                  <a:lnTo>
                    <a:pt x="0" y="1580388"/>
                  </a:lnTo>
                  <a:close/>
                </a:path>
              </a:pathLst>
            </a:custGeom>
            <a:ln w="91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777228" y="1819655"/>
            <a:ext cx="1118870" cy="349250"/>
          </a:xfrm>
          <a:custGeom>
            <a:avLst/>
            <a:gdLst/>
            <a:ahLst/>
            <a:cxnLst/>
            <a:rect l="l" t="t" r="r" b="b"/>
            <a:pathLst>
              <a:path w="1118870" h="349250">
                <a:moveTo>
                  <a:pt x="1118616" y="0"/>
                </a:moveTo>
                <a:lnTo>
                  <a:pt x="0" y="0"/>
                </a:lnTo>
                <a:lnTo>
                  <a:pt x="0" y="348996"/>
                </a:lnTo>
                <a:lnTo>
                  <a:pt x="1118616" y="348996"/>
                </a:lnTo>
                <a:lnTo>
                  <a:pt x="1118616" y="0"/>
                </a:lnTo>
                <a:close/>
              </a:path>
            </a:pathLst>
          </a:custGeom>
          <a:solidFill>
            <a:srgbClr val="DBED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77228" y="1819655"/>
            <a:ext cx="1118870" cy="349250"/>
          </a:xfrm>
          <a:prstGeom prst="rect">
            <a:avLst/>
          </a:prstGeom>
          <a:ln w="9144">
            <a:solidFill>
              <a:srgbClr val="30859C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sz="1600" b="1" spc="-5" dirty="0">
                <a:solidFill>
                  <a:srgbClr val="7E7E7E"/>
                </a:solidFill>
                <a:latin typeface="Georgia"/>
                <a:cs typeface="Georgia"/>
              </a:rPr>
              <a:t>Generics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53000" y="1368552"/>
            <a:ext cx="2542540" cy="629920"/>
            <a:chOff x="4953000" y="1368552"/>
            <a:chExt cx="2542540" cy="629920"/>
          </a:xfrm>
        </p:grpSpPr>
        <p:sp>
          <p:nvSpPr>
            <p:cNvPr id="11" name="object 11"/>
            <p:cNvSpPr/>
            <p:nvPr/>
          </p:nvSpPr>
          <p:spPr>
            <a:xfrm>
              <a:off x="4953000" y="1368552"/>
              <a:ext cx="2542031" cy="6294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94909" y="1391412"/>
              <a:ext cx="2401570" cy="428625"/>
            </a:xfrm>
            <a:custGeom>
              <a:avLst/>
              <a:gdLst/>
              <a:ahLst/>
              <a:cxnLst/>
              <a:rect l="l" t="t" r="r" b="b"/>
              <a:pathLst>
                <a:path w="2401570" h="428625">
                  <a:moveTo>
                    <a:pt x="2295779" y="310261"/>
                  </a:moveTo>
                  <a:lnTo>
                    <a:pt x="2289683" y="313816"/>
                  </a:lnTo>
                  <a:lnTo>
                    <a:pt x="2283460" y="317373"/>
                  </a:lnTo>
                  <a:lnTo>
                    <a:pt x="2281428" y="325374"/>
                  </a:lnTo>
                  <a:lnTo>
                    <a:pt x="2284984" y="331597"/>
                  </a:lnTo>
                  <a:lnTo>
                    <a:pt x="2341498" y="428498"/>
                  </a:lnTo>
                  <a:lnTo>
                    <a:pt x="2356535" y="402716"/>
                  </a:lnTo>
                  <a:lnTo>
                    <a:pt x="2328544" y="402716"/>
                  </a:lnTo>
                  <a:lnTo>
                    <a:pt x="2328544" y="354874"/>
                  </a:lnTo>
                  <a:lnTo>
                    <a:pt x="2307336" y="318515"/>
                  </a:lnTo>
                  <a:lnTo>
                    <a:pt x="2303780" y="312292"/>
                  </a:lnTo>
                  <a:lnTo>
                    <a:pt x="2295779" y="310261"/>
                  </a:lnTo>
                  <a:close/>
                </a:path>
                <a:path w="2401570" h="428625">
                  <a:moveTo>
                    <a:pt x="2328544" y="354874"/>
                  </a:moveTo>
                  <a:lnTo>
                    <a:pt x="2328544" y="402716"/>
                  </a:lnTo>
                  <a:lnTo>
                    <a:pt x="2354453" y="402716"/>
                  </a:lnTo>
                  <a:lnTo>
                    <a:pt x="2354453" y="396239"/>
                  </a:lnTo>
                  <a:lnTo>
                    <a:pt x="2330322" y="396239"/>
                  </a:lnTo>
                  <a:lnTo>
                    <a:pt x="2341498" y="377081"/>
                  </a:lnTo>
                  <a:lnTo>
                    <a:pt x="2328544" y="354874"/>
                  </a:lnTo>
                  <a:close/>
                </a:path>
                <a:path w="2401570" h="428625">
                  <a:moveTo>
                    <a:pt x="2387218" y="310261"/>
                  </a:moveTo>
                  <a:lnTo>
                    <a:pt x="2379217" y="312292"/>
                  </a:lnTo>
                  <a:lnTo>
                    <a:pt x="2375662" y="318515"/>
                  </a:lnTo>
                  <a:lnTo>
                    <a:pt x="2354453" y="354874"/>
                  </a:lnTo>
                  <a:lnTo>
                    <a:pt x="2354453" y="402716"/>
                  </a:lnTo>
                  <a:lnTo>
                    <a:pt x="2356535" y="402716"/>
                  </a:lnTo>
                  <a:lnTo>
                    <a:pt x="2398014" y="331597"/>
                  </a:lnTo>
                  <a:lnTo>
                    <a:pt x="2401569" y="325374"/>
                  </a:lnTo>
                  <a:lnTo>
                    <a:pt x="2399538" y="317373"/>
                  </a:lnTo>
                  <a:lnTo>
                    <a:pt x="2393315" y="313816"/>
                  </a:lnTo>
                  <a:lnTo>
                    <a:pt x="2387218" y="310261"/>
                  </a:lnTo>
                  <a:close/>
                </a:path>
                <a:path w="2401570" h="428625">
                  <a:moveTo>
                    <a:pt x="2341498" y="377081"/>
                  </a:moveTo>
                  <a:lnTo>
                    <a:pt x="2330322" y="396239"/>
                  </a:lnTo>
                  <a:lnTo>
                    <a:pt x="2352674" y="396239"/>
                  </a:lnTo>
                  <a:lnTo>
                    <a:pt x="2341498" y="377081"/>
                  </a:lnTo>
                  <a:close/>
                </a:path>
                <a:path w="2401570" h="428625">
                  <a:moveTo>
                    <a:pt x="2354453" y="354874"/>
                  </a:moveTo>
                  <a:lnTo>
                    <a:pt x="2341498" y="377081"/>
                  </a:lnTo>
                  <a:lnTo>
                    <a:pt x="2352674" y="396239"/>
                  </a:lnTo>
                  <a:lnTo>
                    <a:pt x="2354453" y="396239"/>
                  </a:lnTo>
                  <a:lnTo>
                    <a:pt x="2354453" y="354874"/>
                  </a:lnTo>
                  <a:close/>
                </a:path>
                <a:path w="2401570" h="428625">
                  <a:moveTo>
                    <a:pt x="2328544" y="12953"/>
                  </a:moveTo>
                  <a:lnTo>
                    <a:pt x="2328544" y="354874"/>
                  </a:lnTo>
                  <a:lnTo>
                    <a:pt x="2341498" y="377081"/>
                  </a:lnTo>
                  <a:lnTo>
                    <a:pt x="2354452" y="354874"/>
                  </a:lnTo>
                  <a:lnTo>
                    <a:pt x="2354453" y="25908"/>
                  </a:lnTo>
                  <a:lnTo>
                    <a:pt x="2341498" y="25908"/>
                  </a:lnTo>
                  <a:lnTo>
                    <a:pt x="2328544" y="12953"/>
                  </a:lnTo>
                  <a:close/>
                </a:path>
                <a:path w="2401570" h="428625">
                  <a:moveTo>
                    <a:pt x="2348611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328544" y="25908"/>
                  </a:lnTo>
                  <a:lnTo>
                    <a:pt x="2328544" y="12953"/>
                  </a:lnTo>
                  <a:lnTo>
                    <a:pt x="2354453" y="12953"/>
                  </a:lnTo>
                  <a:lnTo>
                    <a:pt x="2354453" y="5841"/>
                  </a:lnTo>
                  <a:lnTo>
                    <a:pt x="2348611" y="0"/>
                  </a:lnTo>
                  <a:close/>
                </a:path>
                <a:path w="2401570" h="428625">
                  <a:moveTo>
                    <a:pt x="2354453" y="12953"/>
                  </a:moveTo>
                  <a:lnTo>
                    <a:pt x="2328544" y="12953"/>
                  </a:lnTo>
                  <a:lnTo>
                    <a:pt x="2341498" y="25908"/>
                  </a:lnTo>
                  <a:lnTo>
                    <a:pt x="2354453" y="25908"/>
                  </a:lnTo>
                  <a:lnTo>
                    <a:pt x="2354453" y="12953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403847" y="3118104"/>
            <a:ext cx="1438910" cy="349250"/>
          </a:xfrm>
          <a:prstGeom prst="rect">
            <a:avLst/>
          </a:prstGeom>
          <a:solidFill>
            <a:srgbClr val="DBEDF4"/>
          </a:solidFill>
          <a:ln w="9144">
            <a:solidFill>
              <a:srgbClr val="30859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400"/>
              </a:spcBef>
            </a:pPr>
            <a:r>
              <a:rPr sz="1600" b="1" spc="-5" dirty="0">
                <a:solidFill>
                  <a:srgbClr val="7E7E7E"/>
                </a:solidFill>
                <a:latin typeface="Georgia"/>
                <a:cs typeface="Georgia"/>
              </a:rPr>
              <a:t>&lt;?&gt;</a:t>
            </a:r>
            <a:r>
              <a:rPr sz="1600" b="1" spc="-2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Georgia"/>
                <a:cs typeface="Georgia"/>
              </a:rPr>
              <a:t>coringa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05300" y="2520695"/>
            <a:ext cx="2976880" cy="775970"/>
            <a:chOff x="4305300" y="2520695"/>
            <a:chExt cx="2976880" cy="775970"/>
          </a:xfrm>
        </p:grpSpPr>
        <p:sp>
          <p:nvSpPr>
            <p:cNvPr id="15" name="object 15"/>
            <p:cNvSpPr/>
            <p:nvPr/>
          </p:nvSpPr>
          <p:spPr>
            <a:xfrm>
              <a:off x="4305300" y="2520695"/>
              <a:ext cx="2976372" cy="7757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47209" y="2543555"/>
              <a:ext cx="2837180" cy="575310"/>
            </a:xfrm>
            <a:custGeom>
              <a:avLst/>
              <a:gdLst/>
              <a:ahLst/>
              <a:cxnLst/>
              <a:rect l="l" t="t" r="r" b="b"/>
              <a:pathLst>
                <a:path w="2837179" h="575310">
                  <a:moveTo>
                    <a:pt x="2731008" y="456946"/>
                  </a:moveTo>
                  <a:lnTo>
                    <a:pt x="2724912" y="460629"/>
                  </a:lnTo>
                  <a:lnTo>
                    <a:pt x="2718689" y="464185"/>
                  </a:lnTo>
                  <a:lnTo>
                    <a:pt x="2716657" y="472059"/>
                  </a:lnTo>
                  <a:lnTo>
                    <a:pt x="2720213" y="478282"/>
                  </a:lnTo>
                  <a:lnTo>
                    <a:pt x="2776728" y="575183"/>
                  </a:lnTo>
                  <a:lnTo>
                    <a:pt x="2791690" y="549529"/>
                  </a:lnTo>
                  <a:lnTo>
                    <a:pt x="2763773" y="549529"/>
                  </a:lnTo>
                  <a:lnTo>
                    <a:pt x="2763773" y="501559"/>
                  </a:lnTo>
                  <a:lnTo>
                    <a:pt x="2739009" y="459105"/>
                  </a:lnTo>
                  <a:lnTo>
                    <a:pt x="2731008" y="456946"/>
                  </a:lnTo>
                  <a:close/>
                </a:path>
                <a:path w="2837179" h="575310">
                  <a:moveTo>
                    <a:pt x="2763773" y="501559"/>
                  </a:moveTo>
                  <a:lnTo>
                    <a:pt x="2763773" y="549529"/>
                  </a:lnTo>
                  <a:lnTo>
                    <a:pt x="2789682" y="549529"/>
                  </a:lnTo>
                  <a:lnTo>
                    <a:pt x="2789682" y="542925"/>
                  </a:lnTo>
                  <a:lnTo>
                    <a:pt x="2765551" y="542925"/>
                  </a:lnTo>
                  <a:lnTo>
                    <a:pt x="2776728" y="523766"/>
                  </a:lnTo>
                  <a:lnTo>
                    <a:pt x="2763773" y="501559"/>
                  </a:lnTo>
                  <a:close/>
                </a:path>
                <a:path w="2837179" h="575310">
                  <a:moveTo>
                    <a:pt x="2822447" y="456946"/>
                  </a:moveTo>
                  <a:lnTo>
                    <a:pt x="2814446" y="459105"/>
                  </a:lnTo>
                  <a:lnTo>
                    <a:pt x="2789682" y="501559"/>
                  </a:lnTo>
                  <a:lnTo>
                    <a:pt x="2789682" y="549529"/>
                  </a:lnTo>
                  <a:lnTo>
                    <a:pt x="2791690" y="549529"/>
                  </a:lnTo>
                  <a:lnTo>
                    <a:pt x="2833242" y="478282"/>
                  </a:lnTo>
                  <a:lnTo>
                    <a:pt x="2836925" y="472059"/>
                  </a:lnTo>
                  <a:lnTo>
                    <a:pt x="2834766" y="464185"/>
                  </a:lnTo>
                  <a:lnTo>
                    <a:pt x="2822447" y="456946"/>
                  </a:lnTo>
                  <a:close/>
                </a:path>
                <a:path w="2837179" h="575310">
                  <a:moveTo>
                    <a:pt x="2776728" y="523766"/>
                  </a:moveTo>
                  <a:lnTo>
                    <a:pt x="2765551" y="542925"/>
                  </a:lnTo>
                  <a:lnTo>
                    <a:pt x="2787904" y="542925"/>
                  </a:lnTo>
                  <a:lnTo>
                    <a:pt x="2776728" y="523766"/>
                  </a:lnTo>
                  <a:close/>
                </a:path>
                <a:path w="2837179" h="575310">
                  <a:moveTo>
                    <a:pt x="2789682" y="501559"/>
                  </a:moveTo>
                  <a:lnTo>
                    <a:pt x="2776728" y="523766"/>
                  </a:lnTo>
                  <a:lnTo>
                    <a:pt x="2787904" y="542925"/>
                  </a:lnTo>
                  <a:lnTo>
                    <a:pt x="2789682" y="542925"/>
                  </a:lnTo>
                  <a:lnTo>
                    <a:pt x="2789682" y="501559"/>
                  </a:lnTo>
                  <a:close/>
                </a:path>
                <a:path w="2837179" h="575310">
                  <a:moveTo>
                    <a:pt x="2763773" y="12954"/>
                  </a:moveTo>
                  <a:lnTo>
                    <a:pt x="2763773" y="501559"/>
                  </a:lnTo>
                  <a:lnTo>
                    <a:pt x="2776728" y="523766"/>
                  </a:lnTo>
                  <a:lnTo>
                    <a:pt x="2789682" y="501559"/>
                  </a:lnTo>
                  <a:lnTo>
                    <a:pt x="2789682" y="25908"/>
                  </a:lnTo>
                  <a:lnTo>
                    <a:pt x="2776728" y="25908"/>
                  </a:lnTo>
                  <a:lnTo>
                    <a:pt x="2763773" y="12954"/>
                  </a:lnTo>
                  <a:close/>
                </a:path>
                <a:path w="2837179" h="575310">
                  <a:moveTo>
                    <a:pt x="278396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763773" y="25908"/>
                  </a:lnTo>
                  <a:lnTo>
                    <a:pt x="2763773" y="12954"/>
                  </a:lnTo>
                  <a:lnTo>
                    <a:pt x="2789682" y="12954"/>
                  </a:lnTo>
                  <a:lnTo>
                    <a:pt x="2789682" y="5842"/>
                  </a:lnTo>
                  <a:lnTo>
                    <a:pt x="2783966" y="0"/>
                  </a:lnTo>
                  <a:close/>
                </a:path>
                <a:path w="2837179" h="575310">
                  <a:moveTo>
                    <a:pt x="2789682" y="12954"/>
                  </a:moveTo>
                  <a:lnTo>
                    <a:pt x="2763773" y="12954"/>
                  </a:lnTo>
                  <a:lnTo>
                    <a:pt x="2776728" y="25908"/>
                  </a:lnTo>
                  <a:lnTo>
                    <a:pt x="2789682" y="25908"/>
                  </a:lnTo>
                  <a:lnTo>
                    <a:pt x="2789682" y="1295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853" y="1281493"/>
            <a:ext cx="8440420" cy="4257040"/>
            <a:chOff x="351853" y="1281493"/>
            <a:chExt cx="8440420" cy="4257040"/>
          </a:xfrm>
        </p:grpSpPr>
        <p:sp>
          <p:nvSpPr>
            <p:cNvPr id="3" name="object 3"/>
            <p:cNvSpPr/>
            <p:nvPr/>
          </p:nvSpPr>
          <p:spPr>
            <a:xfrm>
              <a:off x="356615" y="1286255"/>
              <a:ext cx="8430895" cy="4247515"/>
            </a:xfrm>
            <a:custGeom>
              <a:avLst/>
              <a:gdLst/>
              <a:ahLst/>
              <a:cxnLst/>
              <a:rect l="l" t="t" r="r" b="b"/>
              <a:pathLst>
                <a:path w="8430895" h="4247515">
                  <a:moveTo>
                    <a:pt x="8430768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8430768" y="4247388"/>
                  </a:lnTo>
                  <a:lnTo>
                    <a:pt x="8430768" y="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6615" y="1286255"/>
              <a:ext cx="8430895" cy="4247515"/>
            </a:xfrm>
            <a:custGeom>
              <a:avLst/>
              <a:gdLst/>
              <a:ahLst/>
              <a:cxnLst/>
              <a:rect l="l" t="t" r="r" b="b"/>
              <a:pathLst>
                <a:path w="8430895" h="4247515">
                  <a:moveTo>
                    <a:pt x="0" y="4247388"/>
                  </a:moveTo>
                  <a:lnTo>
                    <a:pt x="8430768" y="4247388"/>
                  </a:lnTo>
                  <a:lnTo>
                    <a:pt x="8430768" y="0"/>
                  </a:lnTo>
                  <a:lnTo>
                    <a:pt x="0" y="0"/>
                  </a:lnTo>
                  <a:lnTo>
                    <a:pt x="0" y="4247388"/>
                  </a:lnTo>
                  <a:close/>
                </a:path>
              </a:pathLst>
            </a:custGeom>
            <a:ln w="9144">
              <a:solidFill>
                <a:srgbClr val="92CD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054" y="398780"/>
            <a:ext cx="7920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Bloqueando acesso</a:t>
            </a:r>
            <a:r>
              <a:rPr spc="-55" dirty="0"/>
              <a:t> </a:t>
            </a:r>
            <a:r>
              <a:rPr spc="-5" dirty="0"/>
              <a:t>Concorrente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059304" y="1527429"/>
            <a:ext cx="4738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Georgia"/>
                <a:cs typeface="Georgia"/>
              </a:rPr>
              <a:t>A coordenação é feita </a:t>
            </a:r>
            <a:r>
              <a:rPr sz="1600" spc="-10" dirty="0">
                <a:latin typeface="Georgia"/>
                <a:cs typeface="Georgia"/>
              </a:rPr>
              <a:t>com </a:t>
            </a:r>
            <a:r>
              <a:rPr sz="1600" spc="-5" dirty="0">
                <a:latin typeface="Georgia"/>
                <a:cs typeface="Georgia"/>
              </a:rPr>
              <a:t>métodos da </a:t>
            </a:r>
            <a:r>
              <a:rPr sz="1600" spc="-10" dirty="0">
                <a:latin typeface="Georgia"/>
                <a:cs typeface="Georgia"/>
              </a:rPr>
              <a:t>classe</a:t>
            </a:r>
            <a:r>
              <a:rPr sz="1600" spc="15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Object: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1372" y="2162555"/>
            <a:ext cx="1673352" cy="6278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80769" y="2313558"/>
            <a:ext cx="653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wai</a:t>
            </a: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Georgia"/>
                <a:cs typeface="Georgia"/>
              </a:rPr>
              <a:t>()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63696" y="2162555"/>
            <a:ext cx="1671827" cy="62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89653" y="2313558"/>
            <a:ext cx="821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notify()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84391" y="2162555"/>
            <a:ext cx="1671827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64046" y="2313558"/>
            <a:ext cx="1115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1600" b="1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tifyA</a:t>
            </a: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1600" b="1" spc="5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1600" b="1" spc="-15" dirty="0">
                <a:solidFill>
                  <a:srgbClr val="FFFFFF"/>
                </a:solidFill>
                <a:latin typeface="Georgia"/>
                <a:cs typeface="Georgia"/>
              </a:rPr>
              <a:t>()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1916" y="4175759"/>
            <a:ext cx="1751330" cy="744220"/>
            <a:chOff x="851916" y="4175759"/>
            <a:chExt cx="1751330" cy="744220"/>
          </a:xfrm>
        </p:grpSpPr>
        <p:sp>
          <p:nvSpPr>
            <p:cNvPr id="14" name="object 14"/>
            <p:cNvSpPr/>
            <p:nvPr/>
          </p:nvSpPr>
          <p:spPr>
            <a:xfrm>
              <a:off x="851916" y="4175759"/>
              <a:ext cx="1751076" cy="7437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99160" y="4203191"/>
              <a:ext cx="1656588" cy="649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99160" y="4203191"/>
              <a:ext cx="1656714" cy="649605"/>
            </a:xfrm>
            <a:custGeom>
              <a:avLst/>
              <a:gdLst/>
              <a:ahLst/>
              <a:cxnLst/>
              <a:rect l="l" t="t" r="r" b="b"/>
              <a:pathLst>
                <a:path w="1656714" h="649604">
                  <a:moveTo>
                    <a:pt x="0" y="649223"/>
                  </a:moveTo>
                  <a:lnTo>
                    <a:pt x="1656588" y="649223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64922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94333" y="4403597"/>
            <a:ext cx="1266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Georgia"/>
                <a:cs typeface="Georgia"/>
              </a:rPr>
              <a:t>Objeto</a:t>
            </a:r>
            <a:r>
              <a:rPr sz="1400" b="1" spc="-10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criado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03320" y="4166615"/>
            <a:ext cx="1751330" cy="742315"/>
            <a:chOff x="3703320" y="4166615"/>
            <a:chExt cx="1751330" cy="742315"/>
          </a:xfrm>
        </p:grpSpPr>
        <p:sp>
          <p:nvSpPr>
            <p:cNvPr id="19" name="object 19"/>
            <p:cNvSpPr/>
            <p:nvPr/>
          </p:nvSpPr>
          <p:spPr>
            <a:xfrm>
              <a:off x="3703320" y="4166615"/>
              <a:ext cx="1751076" cy="7421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50564" y="4194047"/>
              <a:ext cx="1656588" cy="647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50564" y="4194047"/>
              <a:ext cx="1656714" cy="647700"/>
            </a:xfrm>
            <a:custGeom>
              <a:avLst/>
              <a:gdLst/>
              <a:ahLst/>
              <a:cxnLst/>
              <a:rect l="l" t="t" r="r" b="b"/>
              <a:pathLst>
                <a:path w="1656714" h="647700">
                  <a:moveTo>
                    <a:pt x="0" y="647700"/>
                  </a:moveTo>
                  <a:lnTo>
                    <a:pt x="1656588" y="647700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202684" y="4394072"/>
            <a:ext cx="753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Georgia"/>
                <a:cs typeface="Georgia"/>
              </a:rPr>
              <a:t>E</a:t>
            </a:r>
            <a:r>
              <a:rPr sz="1400" b="1" dirty="0">
                <a:latin typeface="Georgia"/>
                <a:cs typeface="Georgia"/>
              </a:rPr>
              <a:t>xecuta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44056" y="4172711"/>
            <a:ext cx="1744979" cy="7360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995921" y="4394072"/>
            <a:ext cx="841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Georgia"/>
                <a:cs typeface="Georgia"/>
              </a:rPr>
              <a:t>Bloqueia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71244" y="3654552"/>
            <a:ext cx="5175885" cy="1042669"/>
            <a:chOff x="1571244" y="3654552"/>
            <a:chExt cx="5175885" cy="1042669"/>
          </a:xfrm>
        </p:grpSpPr>
        <p:sp>
          <p:nvSpPr>
            <p:cNvPr id="26" name="object 26"/>
            <p:cNvSpPr/>
            <p:nvPr/>
          </p:nvSpPr>
          <p:spPr>
            <a:xfrm>
              <a:off x="2513076" y="4381500"/>
              <a:ext cx="1397508" cy="3154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556383" y="4460113"/>
              <a:ext cx="1195705" cy="120650"/>
            </a:xfrm>
            <a:custGeom>
              <a:avLst/>
              <a:gdLst/>
              <a:ahLst/>
              <a:cxnLst/>
              <a:rect l="l" t="t" r="r" b="b"/>
              <a:pathLst>
                <a:path w="1195704" h="120650">
                  <a:moveTo>
                    <a:pt x="1173414" y="46609"/>
                  </a:moveTo>
                  <a:lnTo>
                    <a:pt x="1169796" y="46609"/>
                  </a:lnTo>
                  <a:lnTo>
                    <a:pt x="1170051" y="72517"/>
                  </a:lnTo>
                  <a:lnTo>
                    <a:pt x="1122077" y="72902"/>
                  </a:lnTo>
                  <a:lnTo>
                    <a:pt x="1079754" y="98043"/>
                  </a:lnTo>
                  <a:lnTo>
                    <a:pt x="1077721" y="105918"/>
                  </a:lnTo>
                  <a:lnTo>
                    <a:pt x="1081405" y="112141"/>
                  </a:lnTo>
                  <a:lnTo>
                    <a:pt x="1085088" y="118237"/>
                  </a:lnTo>
                  <a:lnTo>
                    <a:pt x="1092962" y="120268"/>
                  </a:lnTo>
                  <a:lnTo>
                    <a:pt x="1195578" y="59309"/>
                  </a:lnTo>
                  <a:lnTo>
                    <a:pt x="1173414" y="46609"/>
                  </a:lnTo>
                  <a:close/>
                </a:path>
                <a:path w="1195704" h="120650">
                  <a:moveTo>
                    <a:pt x="1121954" y="46993"/>
                  </a:moveTo>
                  <a:lnTo>
                    <a:pt x="0" y="56006"/>
                  </a:lnTo>
                  <a:lnTo>
                    <a:pt x="254" y="81914"/>
                  </a:lnTo>
                  <a:lnTo>
                    <a:pt x="1122077" y="72902"/>
                  </a:lnTo>
                  <a:lnTo>
                    <a:pt x="1144224" y="59737"/>
                  </a:lnTo>
                  <a:lnTo>
                    <a:pt x="1121954" y="46993"/>
                  </a:lnTo>
                  <a:close/>
                </a:path>
                <a:path w="1195704" h="120650">
                  <a:moveTo>
                    <a:pt x="1144224" y="59737"/>
                  </a:moveTo>
                  <a:lnTo>
                    <a:pt x="1122077" y="72902"/>
                  </a:lnTo>
                  <a:lnTo>
                    <a:pt x="1170051" y="72517"/>
                  </a:lnTo>
                  <a:lnTo>
                    <a:pt x="1170033" y="70738"/>
                  </a:lnTo>
                  <a:lnTo>
                    <a:pt x="1163446" y="70738"/>
                  </a:lnTo>
                  <a:lnTo>
                    <a:pt x="1144224" y="59737"/>
                  </a:lnTo>
                  <a:close/>
                </a:path>
                <a:path w="1195704" h="120650">
                  <a:moveTo>
                    <a:pt x="1163320" y="48387"/>
                  </a:moveTo>
                  <a:lnTo>
                    <a:pt x="1144224" y="59737"/>
                  </a:lnTo>
                  <a:lnTo>
                    <a:pt x="1163446" y="70738"/>
                  </a:lnTo>
                  <a:lnTo>
                    <a:pt x="1163320" y="48387"/>
                  </a:lnTo>
                  <a:close/>
                </a:path>
                <a:path w="1195704" h="120650">
                  <a:moveTo>
                    <a:pt x="1169814" y="48387"/>
                  </a:moveTo>
                  <a:lnTo>
                    <a:pt x="1163320" y="48387"/>
                  </a:lnTo>
                  <a:lnTo>
                    <a:pt x="1163446" y="70738"/>
                  </a:lnTo>
                  <a:lnTo>
                    <a:pt x="1170033" y="70738"/>
                  </a:lnTo>
                  <a:lnTo>
                    <a:pt x="1169814" y="48387"/>
                  </a:lnTo>
                  <a:close/>
                </a:path>
                <a:path w="1195704" h="120650">
                  <a:moveTo>
                    <a:pt x="1169796" y="46609"/>
                  </a:moveTo>
                  <a:lnTo>
                    <a:pt x="1121954" y="46993"/>
                  </a:lnTo>
                  <a:lnTo>
                    <a:pt x="1144224" y="59737"/>
                  </a:lnTo>
                  <a:lnTo>
                    <a:pt x="1163320" y="48387"/>
                  </a:lnTo>
                  <a:lnTo>
                    <a:pt x="1169814" y="48387"/>
                  </a:lnTo>
                  <a:lnTo>
                    <a:pt x="1169796" y="46609"/>
                  </a:lnTo>
                  <a:close/>
                </a:path>
                <a:path w="1195704" h="120650">
                  <a:moveTo>
                    <a:pt x="1092072" y="0"/>
                  </a:moveTo>
                  <a:lnTo>
                    <a:pt x="1084071" y="2159"/>
                  </a:lnTo>
                  <a:lnTo>
                    <a:pt x="1076959" y="14605"/>
                  </a:lnTo>
                  <a:lnTo>
                    <a:pt x="1079119" y="22479"/>
                  </a:lnTo>
                  <a:lnTo>
                    <a:pt x="1121954" y="46993"/>
                  </a:lnTo>
                  <a:lnTo>
                    <a:pt x="1173414" y="46609"/>
                  </a:lnTo>
                  <a:lnTo>
                    <a:pt x="10920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364479" y="4247388"/>
              <a:ext cx="1382268" cy="3154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07914" y="4325239"/>
              <a:ext cx="1181100" cy="120650"/>
            </a:xfrm>
            <a:custGeom>
              <a:avLst/>
              <a:gdLst/>
              <a:ahLst/>
              <a:cxnLst/>
              <a:rect l="l" t="t" r="r" b="b"/>
              <a:pathLst>
                <a:path w="1181100" h="120650">
                  <a:moveTo>
                    <a:pt x="1129556" y="60071"/>
                  </a:moveTo>
                  <a:lnTo>
                    <a:pt x="1070990" y="94234"/>
                  </a:lnTo>
                  <a:lnTo>
                    <a:pt x="1064768" y="97790"/>
                  </a:lnTo>
                  <a:lnTo>
                    <a:pt x="1062736" y="105791"/>
                  </a:lnTo>
                  <a:lnTo>
                    <a:pt x="1066291" y="111887"/>
                  </a:lnTo>
                  <a:lnTo>
                    <a:pt x="1069848" y="118110"/>
                  </a:lnTo>
                  <a:lnTo>
                    <a:pt x="1077849" y="120142"/>
                  </a:lnTo>
                  <a:lnTo>
                    <a:pt x="1158734" y="73025"/>
                  </a:lnTo>
                  <a:lnTo>
                    <a:pt x="1155191" y="73025"/>
                  </a:lnTo>
                  <a:lnTo>
                    <a:pt x="1155191" y="71247"/>
                  </a:lnTo>
                  <a:lnTo>
                    <a:pt x="1148714" y="71247"/>
                  </a:lnTo>
                  <a:lnTo>
                    <a:pt x="1129556" y="60071"/>
                  </a:lnTo>
                  <a:close/>
                </a:path>
                <a:path w="1181100" h="120650">
                  <a:moveTo>
                    <a:pt x="1107349" y="47117"/>
                  </a:moveTo>
                  <a:lnTo>
                    <a:pt x="0" y="47117"/>
                  </a:lnTo>
                  <a:lnTo>
                    <a:pt x="0" y="73025"/>
                  </a:lnTo>
                  <a:lnTo>
                    <a:pt x="1107349" y="73025"/>
                  </a:lnTo>
                  <a:lnTo>
                    <a:pt x="1129556" y="60071"/>
                  </a:lnTo>
                  <a:lnTo>
                    <a:pt x="1107349" y="47117"/>
                  </a:lnTo>
                  <a:close/>
                </a:path>
                <a:path w="1181100" h="120650">
                  <a:moveTo>
                    <a:pt x="1158732" y="47117"/>
                  </a:moveTo>
                  <a:lnTo>
                    <a:pt x="1155191" y="47117"/>
                  </a:lnTo>
                  <a:lnTo>
                    <a:pt x="1155191" y="73025"/>
                  </a:lnTo>
                  <a:lnTo>
                    <a:pt x="1158734" y="73025"/>
                  </a:lnTo>
                  <a:lnTo>
                    <a:pt x="1180972" y="60071"/>
                  </a:lnTo>
                  <a:lnTo>
                    <a:pt x="1158732" y="47117"/>
                  </a:lnTo>
                  <a:close/>
                </a:path>
                <a:path w="1181100" h="120650">
                  <a:moveTo>
                    <a:pt x="1148714" y="48894"/>
                  </a:moveTo>
                  <a:lnTo>
                    <a:pt x="1129556" y="60071"/>
                  </a:lnTo>
                  <a:lnTo>
                    <a:pt x="1148714" y="71247"/>
                  </a:lnTo>
                  <a:lnTo>
                    <a:pt x="1148714" y="48894"/>
                  </a:lnTo>
                  <a:close/>
                </a:path>
                <a:path w="1181100" h="120650">
                  <a:moveTo>
                    <a:pt x="1155191" y="48894"/>
                  </a:moveTo>
                  <a:lnTo>
                    <a:pt x="1148714" y="48894"/>
                  </a:lnTo>
                  <a:lnTo>
                    <a:pt x="1148714" y="71247"/>
                  </a:lnTo>
                  <a:lnTo>
                    <a:pt x="1155191" y="71247"/>
                  </a:lnTo>
                  <a:lnTo>
                    <a:pt x="1155191" y="48894"/>
                  </a:lnTo>
                  <a:close/>
                </a:path>
                <a:path w="1181100" h="120650">
                  <a:moveTo>
                    <a:pt x="1077849" y="0"/>
                  </a:moveTo>
                  <a:lnTo>
                    <a:pt x="1069848" y="2031"/>
                  </a:lnTo>
                  <a:lnTo>
                    <a:pt x="1066291" y="8255"/>
                  </a:lnTo>
                  <a:lnTo>
                    <a:pt x="1062736" y="14350"/>
                  </a:lnTo>
                  <a:lnTo>
                    <a:pt x="1064768" y="22352"/>
                  </a:lnTo>
                  <a:lnTo>
                    <a:pt x="1070990" y="25908"/>
                  </a:lnTo>
                  <a:lnTo>
                    <a:pt x="1129556" y="60071"/>
                  </a:lnTo>
                  <a:lnTo>
                    <a:pt x="1148714" y="48894"/>
                  </a:lnTo>
                  <a:lnTo>
                    <a:pt x="1155191" y="48894"/>
                  </a:lnTo>
                  <a:lnTo>
                    <a:pt x="1155191" y="47117"/>
                  </a:lnTo>
                  <a:lnTo>
                    <a:pt x="1158732" y="47117"/>
                  </a:lnTo>
                  <a:lnTo>
                    <a:pt x="1077849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71244" y="3654552"/>
              <a:ext cx="333756" cy="7284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73352" y="3792474"/>
              <a:ext cx="128905" cy="412115"/>
            </a:xfrm>
            <a:custGeom>
              <a:avLst/>
              <a:gdLst/>
              <a:ahLst/>
              <a:cxnLst/>
              <a:rect l="l" t="t" r="r" b="b"/>
              <a:pathLst>
                <a:path w="128905" h="412114">
                  <a:moveTo>
                    <a:pt x="14986" y="291719"/>
                  </a:moveTo>
                  <a:lnTo>
                    <a:pt x="8762" y="295148"/>
                  </a:lnTo>
                  <a:lnTo>
                    <a:pt x="2412" y="298450"/>
                  </a:lnTo>
                  <a:lnTo>
                    <a:pt x="0" y="306324"/>
                  </a:lnTo>
                  <a:lnTo>
                    <a:pt x="3302" y="312546"/>
                  </a:lnTo>
                  <a:lnTo>
                    <a:pt x="55625" y="411861"/>
                  </a:lnTo>
                  <a:lnTo>
                    <a:pt x="71769" y="386714"/>
                  </a:lnTo>
                  <a:lnTo>
                    <a:pt x="69723" y="386714"/>
                  </a:lnTo>
                  <a:lnTo>
                    <a:pt x="43815" y="385571"/>
                  </a:lnTo>
                  <a:lnTo>
                    <a:pt x="45851" y="337779"/>
                  </a:lnTo>
                  <a:lnTo>
                    <a:pt x="26162" y="300481"/>
                  </a:lnTo>
                  <a:lnTo>
                    <a:pt x="22860" y="294131"/>
                  </a:lnTo>
                  <a:lnTo>
                    <a:pt x="14986" y="291719"/>
                  </a:lnTo>
                  <a:close/>
                </a:path>
                <a:path w="128905" h="412114">
                  <a:moveTo>
                    <a:pt x="45851" y="337779"/>
                  </a:moveTo>
                  <a:lnTo>
                    <a:pt x="43815" y="385571"/>
                  </a:lnTo>
                  <a:lnTo>
                    <a:pt x="69723" y="386714"/>
                  </a:lnTo>
                  <a:lnTo>
                    <a:pt x="70004" y="380111"/>
                  </a:lnTo>
                  <a:lnTo>
                    <a:pt x="68199" y="380111"/>
                  </a:lnTo>
                  <a:lnTo>
                    <a:pt x="45847" y="379094"/>
                  </a:lnTo>
                  <a:lnTo>
                    <a:pt x="57823" y="360457"/>
                  </a:lnTo>
                  <a:lnTo>
                    <a:pt x="45851" y="337779"/>
                  </a:lnTo>
                  <a:close/>
                </a:path>
                <a:path w="128905" h="412114">
                  <a:moveTo>
                    <a:pt x="106299" y="295656"/>
                  </a:moveTo>
                  <a:lnTo>
                    <a:pt x="98298" y="297433"/>
                  </a:lnTo>
                  <a:lnTo>
                    <a:pt x="94487" y="303402"/>
                  </a:lnTo>
                  <a:lnTo>
                    <a:pt x="71766" y="338760"/>
                  </a:lnTo>
                  <a:lnTo>
                    <a:pt x="69723" y="386714"/>
                  </a:lnTo>
                  <a:lnTo>
                    <a:pt x="71769" y="386714"/>
                  </a:lnTo>
                  <a:lnTo>
                    <a:pt x="120142" y="311403"/>
                  </a:lnTo>
                  <a:lnTo>
                    <a:pt x="118364" y="303402"/>
                  </a:lnTo>
                  <a:lnTo>
                    <a:pt x="106299" y="295656"/>
                  </a:lnTo>
                  <a:close/>
                </a:path>
                <a:path w="128905" h="412114">
                  <a:moveTo>
                    <a:pt x="57823" y="360457"/>
                  </a:moveTo>
                  <a:lnTo>
                    <a:pt x="45847" y="379094"/>
                  </a:lnTo>
                  <a:lnTo>
                    <a:pt x="68199" y="380111"/>
                  </a:lnTo>
                  <a:lnTo>
                    <a:pt x="57823" y="360457"/>
                  </a:lnTo>
                  <a:close/>
                </a:path>
                <a:path w="128905" h="412114">
                  <a:moveTo>
                    <a:pt x="71766" y="338760"/>
                  </a:moveTo>
                  <a:lnTo>
                    <a:pt x="57823" y="360457"/>
                  </a:lnTo>
                  <a:lnTo>
                    <a:pt x="68199" y="380111"/>
                  </a:lnTo>
                  <a:lnTo>
                    <a:pt x="70004" y="380111"/>
                  </a:lnTo>
                  <a:lnTo>
                    <a:pt x="71766" y="338760"/>
                  </a:lnTo>
                  <a:close/>
                </a:path>
                <a:path w="128905" h="412114">
                  <a:moveTo>
                    <a:pt x="71064" y="51303"/>
                  </a:moveTo>
                  <a:lnTo>
                    <a:pt x="57138" y="72973"/>
                  </a:lnTo>
                  <a:lnTo>
                    <a:pt x="45851" y="337779"/>
                  </a:lnTo>
                  <a:lnTo>
                    <a:pt x="57823" y="360457"/>
                  </a:lnTo>
                  <a:lnTo>
                    <a:pt x="71766" y="338760"/>
                  </a:lnTo>
                  <a:lnTo>
                    <a:pt x="83048" y="74072"/>
                  </a:lnTo>
                  <a:lnTo>
                    <a:pt x="71064" y="51303"/>
                  </a:lnTo>
                  <a:close/>
                </a:path>
                <a:path w="128905" h="412114">
                  <a:moveTo>
                    <a:pt x="86477" y="25018"/>
                  </a:moveTo>
                  <a:lnTo>
                    <a:pt x="59181" y="25018"/>
                  </a:lnTo>
                  <a:lnTo>
                    <a:pt x="85090" y="26162"/>
                  </a:lnTo>
                  <a:lnTo>
                    <a:pt x="83048" y="74072"/>
                  </a:lnTo>
                  <a:lnTo>
                    <a:pt x="102616" y="111251"/>
                  </a:lnTo>
                  <a:lnTo>
                    <a:pt x="106045" y="117601"/>
                  </a:lnTo>
                  <a:lnTo>
                    <a:pt x="113792" y="120014"/>
                  </a:lnTo>
                  <a:lnTo>
                    <a:pt x="120142" y="116712"/>
                  </a:lnTo>
                  <a:lnTo>
                    <a:pt x="126492" y="113283"/>
                  </a:lnTo>
                  <a:lnTo>
                    <a:pt x="128905" y="105537"/>
                  </a:lnTo>
                  <a:lnTo>
                    <a:pt x="125603" y="99187"/>
                  </a:lnTo>
                  <a:lnTo>
                    <a:pt x="86477" y="25018"/>
                  </a:lnTo>
                  <a:close/>
                </a:path>
                <a:path w="128905" h="412114">
                  <a:moveTo>
                    <a:pt x="73279" y="0"/>
                  </a:moveTo>
                  <a:lnTo>
                    <a:pt x="12700" y="94361"/>
                  </a:lnTo>
                  <a:lnTo>
                    <a:pt x="8762" y="100330"/>
                  </a:lnTo>
                  <a:lnTo>
                    <a:pt x="10541" y="108331"/>
                  </a:lnTo>
                  <a:lnTo>
                    <a:pt x="16510" y="112268"/>
                  </a:lnTo>
                  <a:lnTo>
                    <a:pt x="22606" y="116077"/>
                  </a:lnTo>
                  <a:lnTo>
                    <a:pt x="30606" y="114300"/>
                  </a:lnTo>
                  <a:lnTo>
                    <a:pt x="34417" y="108331"/>
                  </a:lnTo>
                  <a:lnTo>
                    <a:pt x="57138" y="72973"/>
                  </a:lnTo>
                  <a:lnTo>
                    <a:pt x="59181" y="25018"/>
                  </a:lnTo>
                  <a:lnTo>
                    <a:pt x="86477" y="25018"/>
                  </a:lnTo>
                  <a:lnTo>
                    <a:pt x="73279" y="0"/>
                  </a:lnTo>
                  <a:close/>
                </a:path>
                <a:path w="128905" h="412114">
                  <a:moveTo>
                    <a:pt x="84857" y="31623"/>
                  </a:moveTo>
                  <a:lnTo>
                    <a:pt x="60706" y="31623"/>
                  </a:lnTo>
                  <a:lnTo>
                    <a:pt x="83058" y="32638"/>
                  </a:lnTo>
                  <a:lnTo>
                    <a:pt x="71064" y="51303"/>
                  </a:lnTo>
                  <a:lnTo>
                    <a:pt x="83048" y="74072"/>
                  </a:lnTo>
                  <a:lnTo>
                    <a:pt x="84857" y="31623"/>
                  </a:lnTo>
                  <a:close/>
                </a:path>
                <a:path w="128905" h="412114">
                  <a:moveTo>
                    <a:pt x="59181" y="25018"/>
                  </a:moveTo>
                  <a:lnTo>
                    <a:pt x="57138" y="72973"/>
                  </a:lnTo>
                  <a:lnTo>
                    <a:pt x="71064" y="51303"/>
                  </a:lnTo>
                  <a:lnTo>
                    <a:pt x="60706" y="31623"/>
                  </a:lnTo>
                  <a:lnTo>
                    <a:pt x="84857" y="31623"/>
                  </a:lnTo>
                  <a:lnTo>
                    <a:pt x="85090" y="26162"/>
                  </a:lnTo>
                  <a:lnTo>
                    <a:pt x="59181" y="25018"/>
                  </a:lnTo>
                  <a:close/>
                </a:path>
                <a:path w="128905" h="412114">
                  <a:moveTo>
                    <a:pt x="60706" y="31623"/>
                  </a:moveTo>
                  <a:lnTo>
                    <a:pt x="71064" y="51303"/>
                  </a:lnTo>
                  <a:lnTo>
                    <a:pt x="83058" y="32638"/>
                  </a:lnTo>
                  <a:lnTo>
                    <a:pt x="60706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91590" y="3511753"/>
            <a:ext cx="1298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Georgia"/>
                <a:cs typeface="Georgia"/>
              </a:rPr>
              <a:t>New</a:t>
            </a:r>
            <a:r>
              <a:rPr sz="1400" b="1" spc="-8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Thread()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10001" y="4071620"/>
            <a:ext cx="619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Georgia"/>
                <a:cs typeface="Georgia"/>
              </a:rPr>
              <a:t>s</a:t>
            </a:r>
            <a:r>
              <a:rPr sz="1400" b="1" spc="5" dirty="0">
                <a:latin typeface="Georgia"/>
                <a:cs typeface="Georgia"/>
              </a:rPr>
              <a:t>t</a:t>
            </a:r>
            <a:r>
              <a:rPr sz="1400" b="1" dirty="0">
                <a:latin typeface="Georgia"/>
                <a:cs typeface="Georgia"/>
              </a:rPr>
              <a:t>ar</a:t>
            </a:r>
            <a:r>
              <a:rPr sz="1400" b="1" spc="5" dirty="0">
                <a:latin typeface="Georgia"/>
                <a:cs typeface="Georgia"/>
              </a:rPr>
              <a:t>t</a:t>
            </a:r>
            <a:r>
              <a:rPr sz="1400" b="1" dirty="0">
                <a:latin typeface="Georgia"/>
                <a:cs typeface="Georgia"/>
              </a:rPr>
              <a:t>()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79185" y="4041394"/>
            <a:ext cx="5791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Georgia"/>
                <a:cs typeface="Georgia"/>
              </a:rPr>
              <a:t>wait()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50179" y="4535423"/>
            <a:ext cx="1381125" cy="315595"/>
            <a:chOff x="5250179" y="4535423"/>
            <a:chExt cx="1381125" cy="315595"/>
          </a:xfrm>
        </p:grpSpPr>
        <p:sp>
          <p:nvSpPr>
            <p:cNvPr id="36" name="object 36"/>
            <p:cNvSpPr/>
            <p:nvPr/>
          </p:nvSpPr>
          <p:spPr>
            <a:xfrm>
              <a:off x="5250179" y="4535423"/>
              <a:ext cx="1380744" cy="315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407913" y="4613147"/>
              <a:ext cx="1181100" cy="120650"/>
            </a:xfrm>
            <a:custGeom>
              <a:avLst/>
              <a:gdLst/>
              <a:ahLst/>
              <a:cxnLst/>
              <a:rect l="l" t="t" r="r" b="b"/>
              <a:pathLst>
                <a:path w="1181100" h="120650">
                  <a:moveTo>
                    <a:pt x="102997" y="0"/>
                  </a:moveTo>
                  <a:lnTo>
                    <a:pt x="96900" y="3682"/>
                  </a:lnTo>
                  <a:lnTo>
                    <a:pt x="0" y="60197"/>
                  </a:lnTo>
                  <a:lnTo>
                    <a:pt x="102997" y="120268"/>
                  </a:lnTo>
                  <a:lnTo>
                    <a:pt x="110998" y="118237"/>
                  </a:lnTo>
                  <a:lnTo>
                    <a:pt x="114553" y="112013"/>
                  </a:lnTo>
                  <a:lnTo>
                    <a:pt x="118110" y="105918"/>
                  </a:lnTo>
                  <a:lnTo>
                    <a:pt x="116077" y="97916"/>
                  </a:lnTo>
                  <a:lnTo>
                    <a:pt x="109855" y="94360"/>
                  </a:lnTo>
                  <a:lnTo>
                    <a:pt x="73496" y="73151"/>
                  </a:lnTo>
                  <a:lnTo>
                    <a:pt x="25653" y="73151"/>
                  </a:lnTo>
                  <a:lnTo>
                    <a:pt x="25653" y="47243"/>
                  </a:lnTo>
                  <a:lnTo>
                    <a:pt x="73496" y="47243"/>
                  </a:lnTo>
                  <a:lnTo>
                    <a:pt x="109855" y="26034"/>
                  </a:lnTo>
                  <a:lnTo>
                    <a:pt x="116077" y="22478"/>
                  </a:lnTo>
                  <a:lnTo>
                    <a:pt x="118110" y="14477"/>
                  </a:lnTo>
                  <a:lnTo>
                    <a:pt x="114553" y="8381"/>
                  </a:lnTo>
                  <a:lnTo>
                    <a:pt x="110998" y="2158"/>
                  </a:lnTo>
                  <a:lnTo>
                    <a:pt x="102997" y="0"/>
                  </a:lnTo>
                  <a:close/>
                </a:path>
                <a:path w="1181100" h="120650">
                  <a:moveTo>
                    <a:pt x="73496" y="47243"/>
                  </a:moveTo>
                  <a:lnTo>
                    <a:pt x="25653" y="47243"/>
                  </a:lnTo>
                  <a:lnTo>
                    <a:pt x="25653" y="73151"/>
                  </a:lnTo>
                  <a:lnTo>
                    <a:pt x="73496" y="73151"/>
                  </a:lnTo>
                  <a:lnTo>
                    <a:pt x="70448" y="71374"/>
                  </a:lnTo>
                  <a:lnTo>
                    <a:pt x="32131" y="71374"/>
                  </a:lnTo>
                  <a:lnTo>
                    <a:pt x="32131" y="49021"/>
                  </a:lnTo>
                  <a:lnTo>
                    <a:pt x="70448" y="49021"/>
                  </a:lnTo>
                  <a:lnTo>
                    <a:pt x="73496" y="47243"/>
                  </a:lnTo>
                  <a:close/>
                </a:path>
                <a:path w="1181100" h="120650">
                  <a:moveTo>
                    <a:pt x="1180845" y="47243"/>
                  </a:moveTo>
                  <a:lnTo>
                    <a:pt x="73496" y="47243"/>
                  </a:lnTo>
                  <a:lnTo>
                    <a:pt x="51289" y="60197"/>
                  </a:lnTo>
                  <a:lnTo>
                    <a:pt x="73496" y="73151"/>
                  </a:lnTo>
                  <a:lnTo>
                    <a:pt x="1180845" y="73151"/>
                  </a:lnTo>
                  <a:lnTo>
                    <a:pt x="1180845" y="47243"/>
                  </a:lnTo>
                  <a:close/>
                </a:path>
                <a:path w="1181100" h="120650">
                  <a:moveTo>
                    <a:pt x="32131" y="49021"/>
                  </a:moveTo>
                  <a:lnTo>
                    <a:pt x="32131" y="71374"/>
                  </a:lnTo>
                  <a:lnTo>
                    <a:pt x="51289" y="60197"/>
                  </a:lnTo>
                  <a:lnTo>
                    <a:pt x="32131" y="49021"/>
                  </a:lnTo>
                  <a:close/>
                </a:path>
                <a:path w="1181100" h="120650">
                  <a:moveTo>
                    <a:pt x="51289" y="60197"/>
                  </a:moveTo>
                  <a:lnTo>
                    <a:pt x="32131" y="71374"/>
                  </a:lnTo>
                  <a:lnTo>
                    <a:pt x="70448" y="71374"/>
                  </a:lnTo>
                  <a:lnTo>
                    <a:pt x="51289" y="60197"/>
                  </a:lnTo>
                  <a:close/>
                </a:path>
                <a:path w="1181100" h="120650">
                  <a:moveTo>
                    <a:pt x="70448" y="49021"/>
                  </a:moveTo>
                  <a:lnTo>
                    <a:pt x="32131" y="49021"/>
                  </a:lnTo>
                  <a:lnTo>
                    <a:pt x="51289" y="60197"/>
                  </a:lnTo>
                  <a:lnTo>
                    <a:pt x="70448" y="49021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469128" y="4736719"/>
            <a:ext cx="982980" cy="59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Georgia"/>
                <a:cs typeface="Georgia"/>
              </a:rPr>
              <a:t>notify()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sz="1400" b="1" spc="-5" dirty="0">
                <a:latin typeface="Georgia"/>
                <a:cs typeface="Georgia"/>
              </a:rPr>
              <a:t>notifyAll()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675" y="1629155"/>
            <a:ext cx="5760720" cy="42351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4974" y="250393"/>
            <a:ext cx="766953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6083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Java </a:t>
            </a:r>
            <a:r>
              <a:rPr sz="3200" spc="-5" dirty="0"/>
              <a:t>Orientado </a:t>
            </a:r>
            <a:r>
              <a:rPr sz="3200" dirty="0"/>
              <a:t>a </a:t>
            </a:r>
            <a:r>
              <a:rPr sz="3200" spc="-5" dirty="0"/>
              <a:t>Objetos  Construindo </a:t>
            </a:r>
            <a:r>
              <a:rPr sz="3200" dirty="0"/>
              <a:t>interfaces </a:t>
            </a:r>
            <a:r>
              <a:rPr sz="3200" spc="-5" dirty="0"/>
              <a:t>gráficas com</a:t>
            </a:r>
            <a:r>
              <a:rPr sz="3200" spc="-80" dirty="0"/>
              <a:t> </a:t>
            </a:r>
            <a:r>
              <a:rPr sz="3200" spc="-5" dirty="0"/>
              <a:t>Swing</a:t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536" y="398780"/>
            <a:ext cx="46450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AWT </a:t>
            </a:r>
            <a:r>
              <a:rPr spc="-5" dirty="0"/>
              <a:t>versus</a:t>
            </a:r>
            <a:r>
              <a:rPr spc="-105" dirty="0"/>
              <a:t> </a:t>
            </a:r>
            <a:r>
              <a:rPr dirty="0"/>
              <a:t>Swing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9708" y="1764735"/>
            <a:ext cx="1717571" cy="7148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54682" y="1956561"/>
            <a:ext cx="547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AWT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21540" y="1764735"/>
            <a:ext cx="1717571" cy="71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51142" y="1956561"/>
            <a:ext cx="660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Swing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675" y="2952749"/>
            <a:ext cx="1266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Georgia"/>
                <a:cs typeface="Georgia"/>
              </a:rPr>
              <a:t>Código</a:t>
            </a:r>
            <a:r>
              <a:rPr sz="1600" spc="-35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nativo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0650" y="2935300"/>
            <a:ext cx="1447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Escrito </a:t>
            </a:r>
            <a:r>
              <a:rPr sz="1600" spc="-5" dirty="0">
                <a:latin typeface="Georgia"/>
                <a:cs typeface="Georgia"/>
              </a:rPr>
              <a:t>em Java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2920" y="2311889"/>
            <a:ext cx="1412748" cy="292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24854" y="3687826"/>
            <a:ext cx="2580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Independente </a:t>
            </a:r>
            <a:r>
              <a:rPr sz="1600" spc="-5" dirty="0">
                <a:latin typeface="Georgia"/>
                <a:cs typeface="Georgia"/>
              </a:rPr>
              <a:t>de</a:t>
            </a:r>
            <a:r>
              <a:rPr sz="1600" spc="5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plataforma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366" y="3647313"/>
            <a:ext cx="2764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Georgia"/>
                <a:cs typeface="Georgia"/>
              </a:rPr>
              <a:t>São </a:t>
            </a:r>
            <a:r>
              <a:rPr sz="1600" spc="-10" dirty="0">
                <a:latin typeface="Georgia"/>
                <a:cs typeface="Georgia"/>
              </a:rPr>
              <a:t>dependente </a:t>
            </a:r>
            <a:r>
              <a:rPr sz="1600" spc="-5" dirty="0">
                <a:latin typeface="Georgia"/>
                <a:cs typeface="Georgia"/>
              </a:rPr>
              <a:t>de</a:t>
            </a:r>
            <a:r>
              <a:rPr sz="1600" spc="9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plataforma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0492" y="4321302"/>
            <a:ext cx="204723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Mesma aparência em  plataformas</a:t>
            </a:r>
            <a:r>
              <a:rPr sz="1600" spc="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diferentes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942" y="4180078"/>
            <a:ext cx="38963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Assegura que </a:t>
            </a:r>
            <a:r>
              <a:rPr sz="1600" spc="-5" dirty="0">
                <a:latin typeface="Georgia"/>
                <a:cs typeface="Georgia"/>
              </a:rPr>
              <a:t>a </a:t>
            </a:r>
            <a:r>
              <a:rPr sz="1600" spc="-10" dirty="0">
                <a:latin typeface="Georgia"/>
                <a:cs typeface="Georgia"/>
              </a:rPr>
              <a:t>aparência </a:t>
            </a:r>
            <a:r>
              <a:rPr sz="1600" spc="-5" dirty="0">
                <a:latin typeface="Georgia"/>
                <a:cs typeface="Georgia"/>
              </a:rPr>
              <a:t>de uma aplicação  </a:t>
            </a:r>
            <a:r>
              <a:rPr sz="1600" spc="-10" dirty="0">
                <a:latin typeface="Georgia"/>
                <a:cs typeface="Georgia"/>
              </a:rPr>
              <a:t>executada em diferentes </a:t>
            </a:r>
            <a:r>
              <a:rPr sz="1600" spc="-5" dirty="0">
                <a:latin typeface="Georgia"/>
                <a:cs typeface="Georgia"/>
              </a:rPr>
              <a:t>máquinas </a:t>
            </a:r>
            <a:r>
              <a:rPr sz="1600" spc="-10" dirty="0">
                <a:latin typeface="Georgia"/>
                <a:cs typeface="Georgia"/>
              </a:rPr>
              <a:t>seja  comparável, </a:t>
            </a:r>
            <a:r>
              <a:rPr sz="1600" spc="-5" dirty="0">
                <a:latin typeface="Georgia"/>
                <a:cs typeface="Georgia"/>
              </a:rPr>
              <a:t>mutável </a:t>
            </a:r>
            <a:r>
              <a:rPr sz="1600" spc="-10" dirty="0">
                <a:latin typeface="Georgia"/>
                <a:cs typeface="Georgia"/>
              </a:rPr>
              <a:t>baseado </a:t>
            </a:r>
            <a:r>
              <a:rPr sz="1600" spc="-5" dirty="0">
                <a:latin typeface="Georgia"/>
                <a:cs typeface="Georgia"/>
              </a:rPr>
              <a:t>no</a:t>
            </a:r>
            <a:r>
              <a:rPr sz="1600" spc="17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SO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44332"/>
            <a:ext cx="9144000" cy="5213985"/>
            <a:chOff x="0" y="1644332"/>
            <a:chExt cx="9144000" cy="5213985"/>
          </a:xfrm>
        </p:grpSpPr>
        <p:sp>
          <p:nvSpPr>
            <p:cNvPr id="3" name="object 3"/>
            <p:cNvSpPr/>
            <p:nvPr/>
          </p:nvSpPr>
          <p:spPr>
            <a:xfrm>
              <a:off x="2234945" y="5282946"/>
              <a:ext cx="1568450" cy="640080"/>
            </a:xfrm>
            <a:custGeom>
              <a:avLst/>
              <a:gdLst/>
              <a:ahLst/>
              <a:cxnLst/>
              <a:rect l="l" t="t" r="r" b="b"/>
              <a:pathLst>
                <a:path w="1568450" h="640079">
                  <a:moveTo>
                    <a:pt x="1344168" y="426719"/>
                  </a:moveTo>
                  <a:lnTo>
                    <a:pt x="1456055" y="426719"/>
                  </a:lnTo>
                  <a:lnTo>
                    <a:pt x="1456055" y="639952"/>
                  </a:lnTo>
                  <a:lnTo>
                    <a:pt x="1567942" y="639952"/>
                  </a:lnTo>
                </a:path>
                <a:path w="1568450" h="640079">
                  <a:moveTo>
                    <a:pt x="1344168" y="426592"/>
                  </a:moveTo>
                  <a:lnTo>
                    <a:pt x="1456055" y="426592"/>
                  </a:lnTo>
                  <a:lnTo>
                    <a:pt x="1456055" y="213359"/>
                  </a:lnTo>
                  <a:lnTo>
                    <a:pt x="1567942" y="213359"/>
                  </a:lnTo>
                </a:path>
                <a:path w="1568450" h="640079">
                  <a:moveTo>
                    <a:pt x="0" y="213359"/>
                  </a:moveTo>
                  <a:lnTo>
                    <a:pt x="111887" y="213359"/>
                  </a:lnTo>
                  <a:lnTo>
                    <a:pt x="111887" y="426592"/>
                  </a:lnTo>
                  <a:lnTo>
                    <a:pt x="223774" y="426592"/>
                  </a:lnTo>
                </a:path>
                <a:path w="1568450" h="640079">
                  <a:moveTo>
                    <a:pt x="0" y="213232"/>
                  </a:moveTo>
                  <a:lnTo>
                    <a:pt x="111887" y="213232"/>
                  </a:lnTo>
                  <a:lnTo>
                    <a:pt x="111887" y="0"/>
                  </a:lnTo>
                  <a:lnTo>
                    <a:pt x="223774" y="0"/>
                  </a:lnTo>
                </a:path>
              </a:pathLst>
            </a:custGeom>
            <a:ln w="25908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92302" y="3576066"/>
              <a:ext cx="224154" cy="1919605"/>
            </a:xfrm>
            <a:custGeom>
              <a:avLst/>
              <a:gdLst/>
              <a:ahLst/>
              <a:cxnLst/>
              <a:rect l="l" t="t" r="r" b="b"/>
              <a:pathLst>
                <a:path w="224155" h="1919604">
                  <a:moveTo>
                    <a:pt x="0" y="0"/>
                  </a:moveTo>
                  <a:lnTo>
                    <a:pt x="111912" y="0"/>
                  </a:lnTo>
                  <a:lnTo>
                    <a:pt x="111912" y="1919097"/>
                  </a:lnTo>
                  <a:lnTo>
                    <a:pt x="223812" y="1919097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4945" y="4429505"/>
              <a:ext cx="224154" cy="426720"/>
            </a:xfrm>
            <a:custGeom>
              <a:avLst/>
              <a:gdLst/>
              <a:ahLst/>
              <a:cxnLst/>
              <a:rect l="l" t="t" r="r" b="b"/>
              <a:pathLst>
                <a:path w="224155" h="426720">
                  <a:moveTo>
                    <a:pt x="0" y="213360"/>
                  </a:moveTo>
                  <a:lnTo>
                    <a:pt x="111887" y="213360"/>
                  </a:lnTo>
                  <a:lnTo>
                    <a:pt x="111887" y="426593"/>
                  </a:lnTo>
                  <a:lnTo>
                    <a:pt x="223774" y="426593"/>
                  </a:lnTo>
                </a:path>
                <a:path w="224155" h="426720">
                  <a:moveTo>
                    <a:pt x="0" y="213233"/>
                  </a:moveTo>
                  <a:lnTo>
                    <a:pt x="111887" y="213233"/>
                  </a:lnTo>
                  <a:lnTo>
                    <a:pt x="111887" y="0"/>
                  </a:lnTo>
                  <a:lnTo>
                    <a:pt x="223774" y="0"/>
                  </a:lnTo>
                </a:path>
              </a:pathLst>
            </a:custGeom>
            <a:ln w="25908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2302" y="1657350"/>
              <a:ext cx="224154" cy="2985135"/>
            </a:xfrm>
            <a:custGeom>
              <a:avLst/>
              <a:gdLst/>
              <a:ahLst/>
              <a:cxnLst/>
              <a:rect l="l" t="t" r="r" b="b"/>
              <a:pathLst>
                <a:path w="224155" h="2985135">
                  <a:moveTo>
                    <a:pt x="0" y="1918715"/>
                  </a:moveTo>
                  <a:lnTo>
                    <a:pt x="111912" y="1918715"/>
                  </a:lnTo>
                  <a:lnTo>
                    <a:pt x="111912" y="2984881"/>
                  </a:lnTo>
                  <a:lnTo>
                    <a:pt x="223812" y="2984881"/>
                  </a:lnTo>
                </a:path>
                <a:path w="224155" h="2985135">
                  <a:moveTo>
                    <a:pt x="0" y="1918715"/>
                  </a:moveTo>
                  <a:lnTo>
                    <a:pt x="111912" y="1918715"/>
                  </a:lnTo>
                  <a:lnTo>
                    <a:pt x="111912" y="2558415"/>
                  </a:lnTo>
                  <a:lnTo>
                    <a:pt x="223812" y="2558415"/>
                  </a:lnTo>
                </a:path>
                <a:path w="224155" h="2985135">
                  <a:moveTo>
                    <a:pt x="0" y="1918715"/>
                  </a:moveTo>
                  <a:lnTo>
                    <a:pt x="111912" y="1918715"/>
                  </a:lnTo>
                  <a:lnTo>
                    <a:pt x="111912" y="2131949"/>
                  </a:lnTo>
                  <a:lnTo>
                    <a:pt x="223812" y="2131949"/>
                  </a:lnTo>
                </a:path>
                <a:path w="224155" h="2985135">
                  <a:moveTo>
                    <a:pt x="0" y="1918589"/>
                  </a:moveTo>
                  <a:lnTo>
                    <a:pt x="111912" y="1918589"/>
                  </a:lnTo>
                  <a:lnTo>
                    <a:pt x="111912" y="1705355"/>
                  </a:lnTo>
                  <a:lnTo>
                    <a:pt x="223812" y="1705355"/>
                  </a:lnTo>
                </a:path>
                <a:path w="224155" h="2985135">
                  <a:moveTo>
                    <a:pt x="0" y="1919859"/>
                  </a:moveTo>
                  <a:lnTo>
                    <a:pt x="111912" y="1919859"/>
                  </a:lnTo>
                  <a:lnTo>
                    <a:pt x="111912" y="1280160"/>
                  </a:lnTo>
                  <a:lnTo>
                    <a:pt x="223812" y="1280160"/>
                  </a:lnTo>
                </a:path>
                <a:path w="224155" h="2985135">
                  <a:moveTo>
                    <a:pt x="0" y="1919604"/>
                  </a:moveTo>
                  <a:lnTo>
                    <a:pt x="111912" y="1919604"/>
                  </a:lnTo>
                  <a:lnTo>
                    <a:pt x="111912" y="853439"/>
                  </a:lnTo>
                  <a:lnTo>
                    <a:pt x="223812" y="853439"/>
                  </a:lnTo>
                </a:path>
                <a:path w="224155" h="2985135">
                  <a:moveTo>
                    <a:pt x="0" y="1919351"/>
                  </a:moveTo>
                  <a:lnTo>
                    <a:pt x="111912" y="1919351"/>
                  </a:lnTo>
                  <a:lnTo>
                    <a:pt x="111912" y="426720"/>
                  </a:lnTo>
                  <a:lnTo>
                    <a:pt x="223812" y="426720"/>
                  </a:lnTo>
                </a:path>
                <a:path w="224155" h="2985135">
                  <a:moveTo>
                    <a:pt x="0" y="1919097"/>
                  </a:moveTo>
                  <a:lnTo>
                    <a:pt x="111912" y="1919097"/>
                  </a:lnTo>
                  <a:lnTo>
                    <a:pt x="111912" y="0"/>
                  </a:lnTo>
                  <a:lnTo>
                    <a:pt x="223812" y="0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2919" y="2650236"/>
              <a:ext cx="435864" cy="18897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8055" y="2747772"/>
              <a:ext cx="591312" cy="1694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0163" y="2677668"/>
              <a:ext cx="341376" cy="1795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0163" y="2677668"/>
              <a:ext cx="341630" cy="1795780"/>
            </a:xfrm>
            <a:custGeom>
              <a:avLst/>
              <a:gdLst/>
              <a:ahLst/>
              <a:cxnLst/>
              <a:rect l="l" t="t" r="r" b="b"/>
              <a:pathLst>
                <a:path w="341630" h="1795779">
                  <a:moveTo>
                    <a:pt x="0" y="1795272"/>
                  </a:moveTo>
                  <a:lnTo>
                    <a:pt x="341376" y="1795272"/>
                  </a:lnTo>
                  <a:lnTo>
                    <a:pt x="341376" y="0"/>
                  </a:lnTo>
                  <a:lnTo>
                    <a:pt x="0" y="0"/>
                  </a:lnTo>
                  <a:lnTo>
                    <a:pt x="0" y="17952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54173" y="398780"/>
            <a:ext cx="48348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Componentes</a:t>
            </a:r>
            <a:r>
              <a:rPr spc="-80" dirty="0"/>
              <a:t> </a:t>
            </a:r>
            <a:r>
              <a:rPr dirty="0"/>
              <a:t>AWT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49750" y="2905050"/>
            <a:ext cx="314960" cy="1344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40"/>
              </a:lnSpc>
            </a:pPr>
            <a:r>
              <a:rPr sz="2000" spc="-5" dirty="0">
                <a:latin typeface="Georgia"/>
                <a:cs typeface="Georgia"/>
              </a:rPr>
              <a:t>Component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8324" y="1458467"/>
            <a:ext cx="1213485" cy="436245"/>
            <a:chOff x="1068324" y="1458467"/>
            <a:chExt cx="1213485" cy="436245"/>
          </a:xfrm>
        </p:grpSpPr>
        <p:sp>
          <p:nvSpPr>
            <p:cNvPr id="14" name="object 14"/>
            <p:cNvSpPr/>
            <p:nvPr/>
          </p:nvSpPr>
          <p:spPr>
            <a:xfrm>
              <a:off x="1068324" y="1458467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12164" y="1495043"/>
              <a:ext cx="725424" cy="3886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15568" y="1485899"/>
              <a:ext cx="1118616" cy="3413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15568" y="1485899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30">
                  <a:moveTo>
                    <a:pt x="0" y="341375"/>
                  </a:moveTo>
                  <a:lnTo>
                    <a:pt x="1118616" y="341375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15567" y="1485900"/>
            <a:ext cx="1118870" cy="3416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Georgia"/>
                <a:cs typeface="Georgia"/>
              </a:rPr>
              <a:t>Button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68324" y="1885188"/>
            <a:ext cx="1213485" cy="436245"/>
            <a:chOff x="1068324" y="1885188"/>
            <a:chExt cx="1213485" cy="436245"/>
          </a:xfrm>
        </p:grpSpPr>
        <p:sp>
          <p:nvSpPr>
            <p:cNvPr id="20" name="object 20"/>
            <p:cNvSpPr/>
            <p:nvPr/>
          </p:nvSpPr>
          <p:spPr>
            <a:xfrm>
              <a:off x="1068324" y="1885188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04544" y="1920240"/>
              <a:ext cx="740663" cy="3901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5568" y="1912620"/>
              <a:ext cx="1118616" cy="3413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5568" y="1912620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30">
                  <a:moveTo>
                    <a:pt x="0" y="341375"/>
                  </a:moveTo>
                  <a:lnTo>
                    <a:pt x="1118616" y="341375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115567" y="1912620"/>
            <a:ext cx="1118870" cy="3416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Georgia"/>
                <a:cs typeface="Georgia"/>
              </a:rPr>
              <a:t>Canvas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8324" y="2311907"/>
            <a:ext cx="1213485" cy="436245"/>
            <a:chOff x="1068324" y="2311907"/>
            <a:chExt cx="1213485" cy="436245"/>
          </a:xfrm>
        </p:grpSpPr>
        <p:sp>
          <p:nvSpPr>
            <p:cNvPr id="26" name="object 26"/>
            <p:cNvSpPr/>
            <p:nvPr/>
          </p:nvSpPr>
          <p:spPr>
            <a:xfrm>
              <a:off x="1068324" y="2311907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17676" y="2346959"/>
              <a:ext cx="912876" cy="3901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15568" y="2339339"/>
              <a:ext cx="1118616" cy="3413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15568" y="2339339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30">
                  <a:moveTo>
                    <a:pt x="0" y="341375"/>
                  </a:moveTo>
                  <a:lnTo>
                    <a:pt x="1118616" y="341375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115567" y="2339339"/>
            <a:ext cx="1118870" cy="34036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490"/>
              </a:spcBef>
            </a:pPr>
            <a:r>
              <a:rPr sz="1200" spc="-5" dirty="0">
                <a:latin typeface="Georgia"/>
                <a:cs typeface="Georgia"/>
              </a:rPr>
              <a:t>Checkbox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68324" y="2738627"/>
            <a:ext cx="1213485" cy="434340"/>
            <a:chOff x="1068324" y="2738627"/>
            <a:chExt cx="1213485" cy="434340"/>
          </a:xfrm>
        </p:grpSpPr>
        <p:sp>
          <p:nvSpPr>
            <p:cNvPr id="32" name="object 32"/>
            <p:cNvSpPr/>
            <p:nvPr/>
          </p:nvSpPr>
          <p:spPr>
            <a:xfrm>
              <a:off x="1068324" y="2738627"/>
              <a:ext cx="1213103" cy="4343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18260" y="2773679"/>
              <a:ext cx="713231" cy="3901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15568" y="2766059"/>
              <a:ext cx="1118616" cy="3398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15568" y="2766059"/>
              <a:ext cx="1118870" cy="340360"/>
            </a:xfrm>
            <a:custGeom>
              <a:avLst/>
              <a:gdLst/>
              <a:ahLst/>
              <a:cxnLst/>
              <a:rect l="l" t="t" r="r" b="b"/>
              <a:pathLst>
                <a:path w="1118870" h="340360">
                  <a:moveTo>
                    <a:pt x="0" y="339851"/>
                  </a:moveTo>
                  <a:lnTo>
                    <a:pt x="1118616" y="339851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115567" y="2766060"/>
            <a:ext cx="1118870" cy="34036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490"/>
              </a:spcBef>
            </a:pPr>
            <a:r>
              <a:rPr sz="1200" spc="-5" dirty="0">
                <a:latin typeface="Georgia"/>
                <a:cs typeface="Georgia"/>
              </a:rPr>
              <a:t>Choice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68324" y="3163823"/>
            <a:ext cx="1213485" cy="436245"/>
            <a:chOff x="1068324" y="3163823"/>
            <a:chExt cx="1213485" cy="436245"/>
          </a:xfrm>
        </p:grpSpPr>
        <p:sp>
          <p:nvSpPr>
            <p:cNvPr id="38" name="object 38"/>
            <p:cNvSpPr/>
            <p:nvPr/>
          </p:nvSpPr>
          <p:spPr>
            <a:xfrm>
              <a:off x="1068324" y="3163823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59408" y="3200399"/>
              <a:ext cx="629412" cy="3886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15568" y="3191255"/>
              <a:ext cx="1118616" cy="3413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15568" y="3191255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29">
                  <a:moveTo>
                    <a:pt x="0" y="341375"/>
                  </a:moveTo>
                  <a:lnTo>
                    <a:pt x="1118616" y="341375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115567" y="3191255"/>
            <a:ext cx="1118870" cy="3416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200" spc="-5" dirty="0">
                <a:latin typeface="Georgia"/>
                <a:cs typeface="Georgia"/>
              </a:rPr>
              <a:t>Label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68324" y="3590544"/>
            <a:ext cx="1213485" cy="436245"/>
            <a:chOff x="1068324" y="3590544"/>
            <a:chExt cx="1213485" cy="436245"/>
          </a:xfrm>
        </p:grpSpPr>
        <p:sp>
          <p:nvSpPr>
            <p:cNvPr id="44" name="object 44"/>
            <p:cNvSpPr/>
            <p:nvPr/>
          </p:nvSpPr>
          <p:spPr>
            <a:xfrm>
              <a:off x="1068324" y="3590544"/>
              <a:ext cx="1213103" cy="435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17320" y="3627120"/>
              <a:ext cx="513588" cy="3886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15568" y="3617976"/>
              <a:ext cx="1118616" cy="3413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15568" y="3617976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29">
                  <a:moveTo>
                    <a:pt x="0" y="341375"/>
                  </a:moveTo>
                  <a:lnTo>
                    <a:pt x="1118616" y="341375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115567" y="3617976"/>
            <a:ext cx="1118870" cy="3416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200" spc="-5" dirty="0">
                <a:latin typeface="Georgia"/>
                <a:cs typeface="Georgia"/>
              </a:rPr>
              <a:t>List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68324" y="4017264"/>
            <a:ext cx="1213485" cy="436245"/>
            <a:chOff x="1068324" y="4017264"/>
            <a:chExt cx="1213485" cy="436245"/>
          </a:xfrm>
        </p:grpSpPr>
        <p:sp>
          <p:nvSpPr>
            <p:cNvPr id="50" name="object 50"/>
            <p:cNvSpPr/>
            <p:nvPr/>
          </p:nvSpPr>
          <p:spPr>
            <a:xfrm>
              <a:off x="1068324" y="4017264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39012" y="4053840"/>
              <a:ext cx="870203" cy="3886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15568" y="4044696"/>
              <a:ext cx="1118616" cy="3413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115568" y="4044696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29">
                  <a:moveTo>
                    <a:pt x="0" y="341375"/>
                  </a:moveTo>
                  <a:lnTo>
                    <a:pt x="1118616" y="341375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115567" y="4044696"/>
            <a:ext cx="1118870" cy="34163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500"/>
              </a:spcBef>
            </a:pPr>
            <a:r>
              <a:rPr sz="1200" spc="-5" dirty="0">
                <a:latin typeface="Georgia"/>
                <a:cs typeface="Georgia"/>
              </a:rPr>
              <a:t>Scrollbar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01267" y="4443984"/>
            <a:ext cx="1346200" cy="436245"/>
            <a:chOff x="1001267" y="4443984"/>
            <a:chExt cx="1346200" cy="436245"/>
          </a:xfrm>
        </p:grpSpPr>
        <p:sp>
          <p:nvSpPr>
            <p:cNvPr id="56" name="object 56"/>
            <p:cNvSpPr/>
            <p:nvPr/>
          </p:nvSpPr>
          <p:spPr>
            <a:xfrm>
              <a:off x="1068323" y="4443984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01267" y="4479036"/>
              <a:ext cx="1345692" cy="3901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15567" y="4471416"/>
              <a:ext cx="1118616" cy="3413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115567" y="4472178"/>
            <a:ext cx="1118870" cy="340995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90"/>
              </a:spcBef>
            </a:pPr>
            <a:r>
              <a:rPr sz="1200" spc="-5" dirty="0">
                <a:latin typeface="Georgia"/>
                <a:cs typeface="Georgia"/>
              </a:rPr>
              <a:t>TextComponent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410967" y="4230623"/>
            <a:ext cx="1214755" cy="436245"/>
            <a:chOff x="2410967" y="4230623"/>
            <a:chExt cx="1214755" cy="436245"/>
          </a:xfrm>
        </p:grpSpPr>
        <p:sp>
          <p:nvSpPr>
            <p:cNvPr id="61" name="object 61"/>
            <p:cNvSpPr/>
            <p:nvPr/>
          </p:nvSpPr>
          <p:spPr>
            <a:xfrm>
              <a:off x="2410967" y="4230623"/>
              <a:ext cx="1214628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569463" y="4267199"/>
              <a:ext cx="896112" cy="3886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458211" y="4258055"/>
              <a:ext cx="1120139" cy="3413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458211" y="4258055"/>
              <a:ext cx="1120140" cy="341630"/>
            </a:xfrm>
            <a:custGeom>
              <a:avLst/>
              <a:gdLst/>
              <a:ahLst/>
              <a:cxnLst/>
              <a:rect l="l" t="t" r="r" b="b"/>
              <a:pathLst>
                <a:path w="1120139" h="341629">
                  <a:moveTo>
                    <a:pt x="0" y="341376"/>
                  </a:moveTo>
                  <a:lnTo>
                    <a:pt x="1120139" y="341376"/>
                  </a:lnTo>
                  <a:lnTo>
                    <a:pt x="1120139" y="0"/>
                  </a:lnTo>
                  <a:lnTo>
                    <a:pt x="0" y="0"/>
                  </a:lnTo>
                  <a:lnTo>
                    <a:pt x="0" y="341376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458211" y="4258055"/>
            <a:ext cx="1120140" cy="341630"/>
          </a:xfrm>
          <a:prstGeom prst="rect">
            <a:avLst/>
          </a:prstGeom>
          <a:ln w="9144">
            <a:solidFill>
              <a:srgbClr val="7C5F9F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500"/>
              </a:spcBef>
            </a:pPr>
            <a:r>
              <a:rPr sz="1200" spc="-5" dirty="0">
                <a:latin typeface="Georgia"/>
                <a:cs typeface="Georgia"/>
              </a:rPr>
              <a:t>TextField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410967" y="4657344"/>
            <a:ext cx="1214755" cy="436245"/>
            <a:chOff x="2410967" y="4657344"/>
            <a:chExt cx="1214755" cy="436245"/>
          </a:xfrm>
        </p:grpSpPr>
        <p:sp>
          <p:nvSpPr>
            <p:cNvPr id="67" name="object 67"/>
            <p:cNvSpPr/>
            <p:nvPr/>
          </p:nvSpPr>
          <p:spPr>
            <a:xfrm>
              <a:off x="2410967" y="4657344"/>
              <a:ext cx="1214628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581655" y="4692396"/>
              <a:ext cx="870204" cy="39014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458211" y="4684776"/>
              <a:ext cx="1120139" cy="3413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58211" y="4684776"/>
              <a:ext cx="1120140" cy="341630"/>
            </a:xfrm>
            <a:custGeom>
              <a:avLst/>
              <a:gdLst/>
              <a:ahLst/>
              <a:cxnLst/>
              <a:rect l="l" t="t" r="r" b="b"/>
              <a:pathLst>
                <a:path w="1120139" h="341629">
                  <a:moveTo>
                    <a:pt x="0" y="341375"/>
                  </a:moveTo>
                  <a:lnTo>
                    <a:pt x="1120139" y="341375"/>
                  </a:lnTo>
                  <a:lnTo>
                    <a:pt x="1120139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2458211" y="4684776"/>
            <a:ext cx="1120140" cy="341630"/>
          </a:xfrm>
          <a:prstGeom prst="rect">
            <a:avLst/>
          </a:prstGeom>
          <a:ln w="9144">
            <a:solidFill>
              <a:srgbClr val="7C5F9F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Georgia"/>
                <a:cs typeface="Georgia"/>
              </a:rPr>
              <a:t>TextArea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68324" y="5297423"/>
            <a:ext cx="1213485" cy="436245"/>
            <a:chOff x="1068324" y="5297423"/>
            <a:chExt cx="1213485" cy="436245"/>
          </a:xfrm>
        </p:grpSpPr>
        <p:sp>
          <p:nvSpPr>
            <p:cNvPr id="73" name="object 73"/>
            <p:cNvSpPr/>
            <p:nvPr/>
          </p:nvSpPr>
          <p:spPr>
            <a:xfrm>
              <a:off x="1068324" y="5297423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210056" y="5332475"/>
              <a:ext cx="928116" cy="39014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15568" y="5324855"/>
              <a:ext cx="1118616" cy="34137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115568" y="5324855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29">
                  <a:moveTo>
                    <a:pt x="0" y="341376"/>
                  </a:moveTo>
                  <a:lnTo>
                    <a:pt x="1118616" y="341376"/>
                  </a:lnTo>
                  <a:lnTo>
                    <a:pt x="1118616" y="0"/>
                  </a:lnTo>
                  <a:lnTo>
                    <a:pt x="0" y="0"/>
                  </a:lnTo>
                  <a:lnTo>
                    <a:pt x="0" y="341376"/>
                  </a:lnTo>
                  <a:close/>
                </a:path>
              </a:pathLst>
            </a:custGeom>
            <a:ln w="9143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115567" y="5324855"/>
            <a:ext cx="1118870" cy="34163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24155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Georgia"/>
                <a:cs typeface="Georgia"/>
              </a:rPr>
              <a:t>Container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410967" y="5084064"/>
            <a:ext cx="1214755" cy="436245"/>
            <a:chOff x="2410967" y="5084064"/>
            <a:chExt cx="1214755" cy="436245"/>
          </a:xfrm>
        </p:grpSpPr>
        <p:sp>
          <p:nvSpPr>
            <p:cNvPr id="79" name="object 79"/>
            <p:cNvSpPr/>
            <p:nvPr/>
          </p:nvSpPr>
          <p:spPr>
            <a:xfrm>
              <a:off x="2410967" y="5084064"/>
              <a:ext cx="1214628" cy="435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699003" y="5119116"/>
              <a:ext cx="635507" cy="39014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458211" y="5111496"/>
              <a:ext cx="1120139" cy="3413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458211" y="5111496"/>
              <a:ext cx="1120140" cy="341630"/>
            </a:xfrm>
            <a:custGeom>
              <a:avLst/>
              <a:gdLst/>
              <a:ahLst/>
              <a:cxnLst/>
              <a:rect l="l" t="t" r="r" b="b"/>
              <a:pathLst>
                <a:path w="1120139" h="341629">
                  <a:moveTo>
                    <a:pt x="0" y="341375"/>
                  </a:moveTo>
                  <a:lnTo>
                    <a:pt x="1120139" y="341375"/>
                  </a:lnTo>
                  <a:lnTo>
                    <a:pt x="1120139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2462783" y="5161915"/>
            <a:ext cx="1111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Georgia"/>
                <a:cs typeface="Georgia"/>
              </a:rPr>
              <a:t>Panel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410967" y="5510784"/>
            <a:ext cx="1214755" cy="434340"/>
            <a:chOff x="2410967" y="5510784"/>
            <a:chExt cx="1214755" cy="434340"/>
          </a:xfrm>
        </p:grpSpPr>
        <p:sp>
          <p:nvSpPr>
            <p:cNvPr id="85" name="object 85"/>
            <p:cNvSpPr/>
            <p:nvPr/>
          </p:nvSpPr>
          <p:spPr>
            <a:xfrm>
              <a:off x="2410967" y="5510784"/>
              <a:ext cx="1214628" cy="4343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604515" y="5545836"/>
              <a:ext cx="824483" cy="39014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458211" y="5538216"/>
              <a:ext cx="1120139" cy="33985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458211" y="5538216"/>
              <a:ext cx="1120140" cy="340360"/>
            </a:xfrm>
            <a:custGeom>
              <a:avLst/>
              <a:gdLst/>
              <a:ahLst/>
              <a:cxnLst/>
              <a:rect l="l" t="t" r="r" b="b"/>
              <a:pathLst>
                <a:path w="1120139" h="340360">
                  <a:moveTo>
                    <a:pt x="0" y="339852"/>
                  </a:moveTo>
                  <a:lnTo>
                    <a:pt x="1120139" y="339852"/>
                  </a:lnTo>
                  <a:lnTo>
                    <a:pt x="1120139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9143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2462783" y="5588609"/>
            <a:ext cx="1111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Georgia"/>
                <a:cs typeface="Georgia"/>
              </a:rPr>
              <a:t>Window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755135" y="5297423"/>
            <a:ext cx="1213485" cy="436245"/>
            <a:chOff x="3755135" y="5297423"/>
            <a:chExt cx="1213485" cy="436245"/>
          </a:xfrm>
        </p:grpSpPr>
        <p:sp>
          <p:nvSpPr>
            <p:cNvPr id="91" name="object 91"/>
            <p:cNvSpPr/>
            <p:nvPr/>
          </p:nvSpPr>
          <p:spPr>
            <a:xfrm>
              <a:off x="3755135" y="5297423"/>
              <a:ext cx="1213103" cy="43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012691" y="5332475"/>
              <a:ext cx="696467" cy="3901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802379" y="5324855"/>
              <a:ext cx="1118615" cy="34137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802379" y="5324855"/>
              <a:ext cx="1118870" cy="341630"/>
            </a:xfrm>
            <a:custGeom>
              <a:avLst/>
              <a:gdLst/>
              <a:ahLst/>
              <a:cxnLst/>
              <a:rect l="l" t="t" r="r" b="b"/>
              <a:pathLst>
                <a:path w="1118870" h="341629">
                  <a:moveTo>
                    <a:pt x="0" y="341376"/>
                  </a:moveTo>
                  <a:lnTo>
                    <a:pt x="1118615" y="341376"/>
                  </a:lnTo>
                  <a:lnTo>
                    <a:pt x="1118615" y="0"/>
                  </a:lnTo>
                  <a:lnTo>
                    <a:pt x="0" y="0"/>
                  </a:lnTo>
                  <a:lnTo>
                    <a:pt x="0" y="341376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3802379" y="5324855"/>
            <a:ext cx="1118870" cy="34163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Georgia"/>
                <a:cs typeface="Georgia"/>
              </a:rPr>
              <a:t>Frame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755135" y="5724144"/>
            <a:ext cx="1213485" cy="434340"/>
            <a:chOff x="3755135" y="5724144"/>
            <a:chExt cx="1213485" cy="434340"/>
          </a:xfrm>
        </p:grpSpPr>
        <p:sp>
          <p:nvSpPr>
            <p:cNvPr id="97" name="object 97"/>
            <p:cNvSpPr/>
            <p:nvPr/>
          </p:nvSpPr>
          <p:spPr>
            <a:xfrm>
              <a:off x="3755135" y="5724144"/>
              <a:ext cx="1213103" cy="4343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012691" y="5759196"/>
              <a:ext cx="697991" cy="38862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802379" y="5751576"/>
              <a:ext cx="1118615" cy="33985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802379" y="5751576"/>
              <a:ext cx="1118870" cy="340360"/>
            </a:xfrm>
            <a:custGeom>
              <a:avLst/>
              <a:gdLst/>
              <a:ahLst/>
              <a:cxnLst/>
              <a:rect l="l" t="t" r="r" b="b"/>
              <a:pathLst>
                <a:path w="1118870" h="340360">
                  <a:moveTo>
                    <a:pt x="0" y="339852"/>
                  </a:moveTo>
                  <a:lnTo>
                    <a:pt x="1118615" y="339852"/>
                  </a:lnTo>
                  <a:lnTo>
                    <a:pt x="1118615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3802379" y="5751576"/>
            <a:ext cx="1118870" cy="34036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Georgia"/>
                <a:cs typeface="Georgia"/>
              </a:rPr>
              <a:t>Dialog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988564" y="1845564"/>
            <a:ext cx="5471160" cy="19461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56176"/>
            <a:ext cx="9144000" cy="2402205"/>
            <a:chOff x="0" y="4456176"/>
            <a:chExt cx="9144000" cy="2402205"/>
          </a:xfrm>
        </p:grpSpPr>
        <p:sp>
          <p:nvSpPr>
            <p:cNvPr id="3" name="object 3"/>
            <p:cNvSpPr/>
            <p:nvPr/>
          </p:nvSpPr>
          <p:spPr>
            <a:xfrm>
              <a:off x="3436620" y="4456176"/>
              <a:ext cx="2430779" cy="196138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1188" y="4655820"/>
              <a:ext cx="2382012" cy="1562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79625" y="398780"/>
            <a:ext cx="59823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Gerenciadores de</a:t>
            </a:r>
            <a:r>
              <a:rPr spc="-95" dirty="0"/>
              <a:t> </a:t>
            </a:r>
            <a:r>
              <a:rPr spc="-5" dirty="0"/>
              <a:t>layout</a:t>
            </a:r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972311" y="2548127"/>
            <a:ext cx="4319016" cy="173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07735" y="1700783"/>
            <a:ext cx="3048000" cy="20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68796" y="4157471"/>
            <a:ext cx="2523744" cy="999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459" y="1341119"/>
            <a:ext cx="4486656" cy="1008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492" y="2133599"/>
            <a:ext cx="4030979" cy="42626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3777" y="210134"/>
            <a:ext cx="50749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Componentes</a:t>
            </a:r>
            <a:r>
              <a:rPr spc="-65" dirty="0"/>
              <a:t> </a:t>
            </a:r>
            <a:r>
              <a:rPr spc="-5" dirty="0"/>
              <a:t>Swing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917192" y="1274063"/>
            <a:ext cx="1367027" cy="71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76754" y="1451863"/>
            <a:ext cx="1243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Component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11067" y="1260347"/>
            <a:ext cx="1914525" cy="741045"/>
            <a:chOff x="3211067" y="1260347"/>
            <a:chExt cx="1914525" cy="741045"/>
          </a:xfrm>
        </p:grpSpPr>
        <p:sp>
          <p:nvSpPr>
            <p:cNvPr id="7" name="object 7"/>
            <p:cNvSpPr/>
            <p:nvPr/>
          </p:nvSpPr>
          <p:spPr>
            <a:xfrm>
              <a:off x="3211067" y="1572767"/>
              <a:ext cx="620268" cy="111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52977" y="1608581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>
                  <a:moveTo>
                    <a:pt x="0" y="0"/>
                  </a:moveTo>
                  <a:lnTo>
                    <a:pt x="522477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30751" y="1260347"/>
              <a:ext cx="1394460" cy="7406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891153" y="1451863"/>
            <a:ext cx="1073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Container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39867" y="1260347"/>
            <a:ext cx="1975485" cy="741045"/>
            <a:chOff x="5039867" y="1260347"/>
            <a:chExt cx="1975485" cy="741045"/>
          </a:xfrm>
        </p:grpSpPr>
        <p:sp>
          <p:nvSpPr>
            <p:cNvPr id="12" name="object 12"/>
            <p:cNvSpPr/>
            <p:nvPr/>
          </p:nvSpPr>
          <p:spPr>
            <a:xfrm>
              <a:off x="5039867" y="1572767"/>
              <a:ext cx="620267" cy="111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81777" y="1608581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>
                  <a:moveTo>
                    <a:pt x="0" y="0"/>
                  </a:moveTo>
                  <a:lnTo>
                    <a:pt x="522477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98591" y="1260347"/>
              <a:ext cx="1516380" cy="7406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645658" y="1451863"/>
            <a:ext cx="1224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JComponet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03847" y="1580388"/>
            <a:ext cx="1080770" cy="4867910"/>
            <a:chOff x="6403847" y="1580388"/>
            <a:chExt cx="1080770" cy="4867910"/>
          </a:xfrm>
        </p:grpSpPr>
        <p:sp>
          <p:nvSpPr>
            <p:cNvPr id="17" name="object 17"/>
            <p:cNvSpPr/>
            <p:nvPr/>
          </p:nvSpPr>
          <p:spPr>
            <a:xfrm>
              <a:off x="6403847" y="2072640"/>
              <a:ext cx="420624" cy="43754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445757" y="2108454"/>
              <a:ext cx="323215" cy="4264660"/>
            </a:xfrm>
            <a:custGeom>
              <a:avLst/>
              <a:gdLst/>
              <a:ahLst/>
              <a:cxnLst/>
              <a:rect l="l" t="t" r="r" b="b"/>
              <a:pathLst>
                <a:path w="323215" h="4264660">
                  <a:moveTo>
                    <a:pt x="0" y="0"/>
                  </a:moveTo>
                  <a:lnTo>
                    <a:pt x="56393" y="22287"/>
                  </a:lnTo>
                  <a:lnTo>
                    <a:pt x="104106" y="83777"/>
                  </a:lnTo>
                  <a:lnTo>
                    <a:pt x="123571" y="126703"/>
                  </a:lnTo>
                  <a:lnTo>
                    <a:pt x="139502" y="176407"/>
                  </a:lnTo>
                  <a:lnTo>
                    <a:pt x="151444" y="231881"/>
                  </a:lnTo>
                  <a:lnTo>
                    <a:pt x="158943" y="292117"/>
                  </a:lnTo>
                  <a:lnTo>
                    <a:pt x="161543" y="356108"/>
                  </a:lnTo>
                  <a:lnTo>
                    <a:pt x="161543" y="1775968"/>
                  </a:lnTo>
                  <a:lnTo>
                    <a:pt x="164144" y="1839958"/>
                  </a:lnTo>
                  <a:lnTo>
                    <a:pt x="171643" y="1900194"/>
                  </a:lnTo>
                  <a:lnTo>
                    <a:pt x="183585" y="1955668"/>
                  </a:lnTo>
                  <a:lnTo>
                    <a:pt x="199516" y="2005372"/>
                  </a:lnTo>
                  <a:lnTo>
                    <a:pt x="218981" y="2048298"/>
                  </a:lnTo>
                  <a:lnTo>
                    <a:pt x="241525" y="2083439"/>
                  </a:lnTo>
                  <a:lnTo>
                    <a:pt x="294033" y="2126336"/>
                  </a:lnTo>
                  <a:lnTo>
                    <a:pt x="323088" y="2132076"/>
                  </a:lnTo>
                  <a:lnTo>
                    <a:pt x="294033" y="2137815"/>
                  </a:lnTo>
                  <a:lnTo>
                    <a:pt x="241525" y="2180712"/>
                  </a:lnTo>
                  <a:lnTo>
                    <a:pt x="218981" y="2215853"/>
                  </a:lnTo>
                  <a:lnTo>
                    <a:pt x="199516" y="2258779"/>
                  </a:lnTo>
                  <a:lnTo>
                    <a:pt x="183585" y="2308483"/>
                  </a:lnTo>
                  <a:lnTo>
                    <a:pt x="171643" y="2363957"/>
                  </a:lnTo>
                  <a:lnTo>
                    <a:pt x="164144" y="2424193"/>
                  </a:lnTo>
                  <a:lnTo>
                    <a:pt x="161543" y="2488184"/>
                  </a:lnTo>
                  <a:lnTo>
                    <a:pt x="161543" y="3907993"/>
                  </a:lnTo>
                  <a:lnTo>
                    <a:pt x="158943" y="3972012"/>
                  </a:lnTo>
                  <a:lnTo>
                    <a:pt x="151444" y="4032267"/>
                  </a:lnTo>
                  <a:lnTo>
                    <a:pt x="139502" y="4087751"/>
                  </a:lnTo>
                  <a:lnTo>
                    <a:pt x="123571" y="4137460"/>
                  </a:lnTo>
                  <a:lnTo>
                    <a:pt x="104106" y="4180386"/>
                  </a:lnTo>
                  <a:lnTo>
                    <a:pt x="81562" y="4215525"/>
                  </a:lnTo>
                  <a:lnTo>
                    <a:pt x="29054" y="4258413"/>
                  </a:lnTo>
                  <a:lnTo>
                    <a:pt x="0" y="4264152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11111" y="1580388"/>
              <a:ext cx="873251" cy="28392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68845" y="1602613"/>
              <a:ext cx="673735" cy="2698750"/>
            </a:xfrm>
            <a:custGeom>
              <a:avLst/>
              <a:gdLst/>
              <a:ahLst/>
              <a:cxnLst/>
              <a:rect l="l" t="t" r="r" b="b"/>
              <a:pathLst>
                <a:path w="673734" h="2698750">
                  <a:moveTo>
                    <a:pt x="102997" y="2578481"/>
                  </a:moveTo>
                  <a:lnTo>
                    <a:pt x="0" y="2638679"/>
                  </a:lnTo>
                  <a:lnTo>
                    <a:pt x="102997" y="2698750"/>
                  </a:lnTo>
                  <a:lnTo>
                    <a:pt x="110998" y="2696718"/>
                  </a:lnTo>
                  <a:lnTo>
                    <a:pt x="118109" y="2684272"/>
                  </a:lnTo>
                  <a:lnTo>
                    <a:pt x="116077" y="2676398"/>
                  </a:lnTo>
                  <a:lnTo>
                    <a:pt x="73714" y="2651633"/>
                  </a:lnTo>
                  <a:lnTo>
                    <a:pt x="25653" y="2651633"/>
                  </a:lnTo>
                  <a:lnTo>
                    <a:pt x="25653" y="2625725"/>
                  </a:lnTo>
                  <a:lnTo>
                    <a:pt x="73496" y="2625725"/>
                  </a:lnTo>
                  <a:lnTo>
                    <a:pt x="116077" y="2600833"/>
                  </a:lnTo>
                  <a:lnTo>
                    <a:pt x="118109" y="2592959"/>
                  </a:lnTo>
                  <a:lnTo>
                    <a:pt x="110998" y="2580513"/>
                  </a:lnTo>
                  <a:lnTo>
                    <a:pt x="102997" y="2578481"/>
                  </a:lnTo>
                  <a:close/>
                </a:path>
                <a:path w="673734" h="2698750">
                  <a:moveTo>
                    <a:pt x="73496" y="2625725"/>
                  </a:moveTo>
                  <a:lnTo>
                    <a:pt x="25653" y="2625725"/>
                  </a:lnTo>
                  <a:lnTo>
                    <a:pt x="25653" y="2651633"/>
                  </a:lnTo>
                  <a:lnTo>
                    <a:pt x="73714" y="2651633"/>
                  </a:lnTo>
                  <a:lnTo>
                    <a:pt x="70666" y="2649855"/>
                  </a:lnTo>
                  <a:lnTo>
                    <a:pt x="32130" y="2649855"/>
                  </a:lnTo>
                  <a:lnTo>
                    <a:pt x="32130" y="2627376"/>
                  </a:lnTo>
                  <a:lnTo>
                    <a:pt x="70666" y="2627376"/>
                  </a:lnTo>
                  <a:lnTo>
                    <a:pt x="73496" y="2625725"/>
                  </a:lnTo>
                  <a:close/>
                </a:path>
                <a:path w="673734" h="2698750">
                  <a:moveTo>
                    <a:pt x="647446" y="2625725"/>
                  </a:moveTo>
                  <a:lnTo>
                    <a:pt x="73496" y="2625725"/>
                  </a:lnTo>
                  <a:lnTo>
                    <a:pt x="51398" y="2638615"/>
                  </a:lnTo>
                  <a:lnTo>
                    <a:pt x="73714" y="2651633"/>
                  </a:lnTo>
                  <a:lnTo>
                    <a:pt x="667511" y="2651633"/>
                  </a:lnTo>
                  <a:lnTo>
                    <a:pt x="673353" y="2645791"/>
                  </a:lnTo>
                  <a:lnTo>
                    <a:pt x="673353" y="2638679"/>
                  </a:lnTo>
                  <a:lnTo>
                    <a:pt x="647446" y="2638679"/>
                  </a:lnTo>
                  <a:lnTo>
                    <a:pt x="647446" y="2625725"/>
                  </a:lnTo>
                  <a:close/>
                </a:path>
                <a:path w="673734" h="2698750">
                  <a:moveTo>
                    <a:pt x="32130" y="2627376"/>
                  </a:moveTo>
                  <a:lnTo>
                    <a:pt x="32130" y="2649855"/>
                  </a:lnTo>
                  <a:lnTo>
                    <a:pt x="51398" y="2638615"/>
                  </a:lnTo>
                  <a:lnTo>
                    <a:pt x="32130" y="2627376"/>
                  </a:lnTo>
                  <a:close/>
                </a:path>
                <a:path w="673734" h="2698750">
                  <a:moveTo>
                    <a:pt x="51398" y="2638615"/>
                  </a:moveTo>
                  <a:lnTo>
                    <a:pt x="32130" y="2649855"/>
                  </a:lnTo>
                  <a:lnTo>
                    <a:pt x="70666" y="2649855"/>
                  </a:lnTo>
                  <a:lnTo>
                    <a:pt x="51398" y="2638615"/>
                  </a:lnTo>
                  <a:close/>
                </a:path>
                <a:path w="673734" h="2698750">
                  <a:moveTo>
                    <a:pt x="647446" y="12953"/>
                  </a:moveTo>
                  <a:lnTo>
                    <a:pt x="647446" y="2638679"/>
                  </a:lnTo>
                  <a:lnTo>
                    <a:pt x="660400" y="2625725"/>
                  </a:lnTo>
                  <a:lnTo>
                    <a:pt x="673353" y="2625725"/>
                  </a:lnTo>
                  <a:lnTo>
                    <a:pt x="673353" y="25908"/>
                  </a:lnTo>
                  <a:lnTo>
                    <a:pt x="660400" y="25908"/>
                  </a:lnTo>
                  <a:lnTo>
                    <a:pt x="647446" y="12953"/>
                  </a:lnTo>
                  <a:close/>
                </a:path>
                <a:path w="673734" h="2698750">
                  <a:moveTo>
                    <a:pt x="673353" y="2625725"/>
                  </a:moveTo>
                  <a:lnTo>
                    <a:pt x="660400" y="2625725"/>
                  </a:lnTo>
                  <a:lnTo>
                    <a:pt x="647446" y="2638679"/>
                  </a:lnTo>
                  <a:lnTo>
                    <a:pt x="673353" y="2638679"/>
                  </a:lnTo>
                  <a:lnTo>
                    <a:pt x="673353" y="2625725"/>
                  </a:lnTo>
                  <a:close/>
                </a:path>
                <a:path w="673734" h="2698750">
                  <a:moveTo>
                    <a:pt x="70666" y="2627376"/>
                  </a:moveTo>
                  <a:lnTo>
                    <a:pt x="32130" y="2627376"/>
                  </a:lnTo>
                  <a:lnTo>
                    <a:pt x="51398" y="2638615"/>
                  </a:lnTo>
                  <a:lnTo>
                    <a:pt x="70666" y="2627376"/>
                  </a:lnTo>
                  <a:close/>
                </a:path>
                <a:path w="673734" h="2698750">
                  <a:moveTo>
                    <a:pt x="667511" y="0"/>
                  </a:moveTo>
                  <a:lnTo>
                    <a:pt x="172465" y="0"/>
                  </a:lnTo>
                  <a:lnTo>
                    <a:pt x="166624" y="5841"/>
                  </a:lnTo>
                  <a:lnTo>
                    <a:pt x="166750" y="27304"/>
                  </a:lnTo>
                  <a:lnTo>
                    <a:pt x="192658" y="27304"/>
                  </a:lnTo>
                  <a:lnTo>
                    <a:pt x="192646" y="25908"/>
                  </a:lnTo>
                  <a:lnTo>
                    <a:pt x="179577" y="25908"/>
                  </a:lnTo>
                  <a:lnTo>
                    <a:pt x="192531" y="12953"/>
                  </a:lnTo>
                  <a:lnTo>
                    <a:pt x="673353" y="12953"/>
                  </a:lnTo>
                  <a:lnTo>
                    <a:pt x="673353" y="5841"/>
                  </a:lnTo>
                  <a:lnTo>
                    <a:pt x="667511" y="0"/>
                  </a:lnTo>
                  <a:close/>
                </a:path>
                <a:path w="673734" h="2698750">
                  <a:moveTo>
                    <a:pt x="192531" y="12953"/>
                  </a:moveTo>
                  <a:lnTo>
                    <a:pt x="179577" y="25908"/>
                  </a:lnTo>
                  <a:lnTo>
                    <a:pt x="192646" y="25908"/>
                  </a:lnTo>
                  <a:lnTo>
                    <a:pt x="192531" y="12953"/>
                  </a:lnTo>
                  <a:close/>
                </a:path>
                <a:path w="673734" h="2698750">
                  <a:moveTo>
                    <a:pt x="647446" y="12953"/>
                  </a:moveTo>
                  <a:lnTo>
                    <a:pt x="192531" y="12953"/>
                  </a:lnTo>
                  <a:lnTo>
                    <a:pt x="192646" y="25908"/>
                  </a:lnTo>
                  <a:lnTo>
                    <a:pt x="647446" y="25908"/>
                  </a:lnTo>
                  <a:lnTo>
                    <a:pt x="647446" y="12953"/>
                  </a:lnTo>
                  <a:close/>
                </a:path>
                <a:path w="673734" h="2698750">
                  <a:moveTo>
                    <a:pt x="673353" y="12953"/>
                  </a:moveTo>
                  <a:lnTo>
                    <a:pt x="647446" y="12953"/>
                  </a:lnTo>
                  <a:lnTo>
                    <a:pt x="660400" y="25908"/>
                  </a:lnTo>
                  <a:lnTo>
                    <a:pt x="673353" y="25908"/>
                  </a:lnTo>
                  <a:lnTo>
                    <a:pt x="673353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244" y="1554480"/>
            <a:ext cx="8001000" cy="4822190"/>
            <a:chOff x="428244" y="1554480"/>
            <a:chExt cx="8001000" cy="4822190"/>
          </a:xfrm>
        </p:grpSpPr>
        <p:sp>
          <p:nvSpPr>
            <p:cNvPr id="3" name="object 3"/>
            <p:cNvSpPr/>
            <p:nvPr/>
          </p:nvSpPr>
          <p:spPr>
            <a:xfrm>
              <a:off x="428244" y="1554480"/>
              <a:ext cx="5114899" cy="389077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00527" y="5271515"/>
              <a:ext cx="3311652" cy="1104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0700" y="3429000"/>
              <a:ext cx="2828925" cy="593090"/>
            </a:xfrm>
            <a:custGeom>
              <a:avLst/>
              <a:gdLst/>
              <a:ahLst/>
              <a:cxnLst/>
              <a:rect l="l" t="t" r="r" b="b"/>
              <a:pathLst>
                <a:path w="2828925" h="593089">
                  <a:moveTo>
                    <a:pt x="2828544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2828544" y="592836"/>
                  </a:lnTo>
                  <a:lnTo>
                    <a:pt x="2828544" y="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93798" y="398780"/>
            <a:ext cx="47593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Containers</a:t>
            </a:r>
            <a:r>
              <a:rPr spc="-114" dirty="0"/>
              <a:t> </a:t>
            </a:r>
            <a:r>
              <a:rPr dirty="0"/>
              <a:t>JFrame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00700" y="3429000"/>
            <a:ext cx="2828925" cy="593090"/>
          </a:xfrm>
          <a:prstGeom prst="rect">
            <a:avLst/>
          </a:prstGeom>
          <a:ln w="9144">
            <a:solidFill>
              <a:srgbClr val="92CDDD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15975" marR="330835" indent="-47879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latin typeface="Georgia"/>
                <a:cs typeface="Georgia"/>
              </a:rPr>
              <a:t>Container </a:t>
            </a:r>
            <a:r>
              <a:rPr sz="1600" spc="-10" dirty="0">
                <a:latin typeface="Georgia"/>
                <a:cs typeface="Georgia"/>
              </a:rPr>
              <a:t>que recebe os  componentes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00700" y="4818888"/>
            <a:ext cx="2920365" cy="338455"/>
          </a:xfrm>
          <a:custGeom>
            <a:avLst/>
            <a:gdLst/>
            <a:ahLst/>
            <a:cxnLst/>
            <a:rect l="l" t="t" r="r" b="b"/>
            <a:pathLst>
              <a:path w="2920365" h="338454">
                <a:moveTo>
                  <a:pt x="2919983" y="0"/>
                </a:moveTo>
                <a:lnTo>
                  <a:pt x="0" y="0"/>
                </a:lnTo>
                <a:lnTo>
                  <a:pt x="0" y="338328"/>
                </a:lnTo>
                <a:lnTo>
                  <a:pt x="2919983" y="338328"/>
                </a:lnTo>
                <a:lnTo>
                  <a:pt x="2919983" y="0"/>
                </a:lnTo>
                <a:close/>
              </a:path>
            </a:pathLst>
          </a:custGeom>
          <a:solidFill>
            <a:srgbClr val="DBED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00700" y="4818888"/>
            <a:ext cx="2920365" cy="338455"/>
          </a:xfrm>
          <a:prstGeom prst="rect">
            <a:avLst/>
          </a:prstGeom>
          <a:ln w="9144">
            <a:solidFill>
              <a:srgbClr val="92CDDD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latin typeface="Georgia"/>
                <a:cs typeface="Georgia"/>
              </a:rPr>
              <a:t>Inicia o </a:t>
            </a:r>
            <a:r>
              <a:rPr sz="1600" spc="-10" dirty="0">
                <a:latin typeface="Georgia"/>
                <a:cs typeface="Georgia"/>
              </a:rPr>
              <a:t>frame </a:t>
            </a:r>
            <a:r>
              <a:rPr sz="1600" spc="-5" dirty="0">
                <a:latin typeface="Georgia"/>
                <a:cs typeface="Georgia"/>
              </a:rPr>
              <a:t>e o </a:t>
            </a:r>
            <a:r>
              <a:rPr sz="1600" spc="-10" dirty="0">
                <a:latin typeface="Georgia"/>
                <a:cs typeface="Georgia"/>
              </a:rPr>
              <a:t>deixa</a:t>
            </a:r>
            <a:r>
              <a:rPr sz="1600" spc="10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visível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11523" y="2538983"/>
            <a:ext cx="3950335" cy="2628900"/>
            <a:chOff x="3811523" y="2538983"/>
            <a:chExt cx="3950335" cy="2628900"/>
          </a:xfrm>
        </p:grpSpPr>
        <p:sp>
          <p:nvSpPr>
            <p:cNvPr id="11" name="object 11"/>
            <p:cNvSpPr/>
            <p:nvPr/>
          </p:nvSpPr>
          <p:spPr>
            <a:xfrm>
              <a:off x="3811523" y="3934967"/>
              <a:ext cx="3363468" cy="441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53433" y="4052316"/>
              <a:ext cx="3223260" cy="262255"/>
            </a:xfrm>
            <a:custGeom>
              <a:avLst/>
              <a:gdLst/>
              <a:ahLst/>
              <a:cxnLst/>
              <a:rect l="l" t="t" r="r" b="b"/>
              <a:pathLst>
                <a:path w="3223259" h="262254">
                  <a:moveTo>
                    <a:pt x="861187" y="12953"/>
                  </a:moveTo>
                  <a:lnTo>
                    <a:pt x="861187" y="256285"/>
                  </a:lnTo>
                  <a:lnTo>
                    <a:pt x="867028" y="262127"/>
                  </a:lnTo>
                  <a:lnTo>
                    <a:pt x="3170173" y="262127"/>
                  </a:lnTo>
                  <a:lnTo>
                    <a:pt x="3175889" y="256285"/>
                  </a:lnTo>
                  <a:lnTo>
                    <a:pt x="3175889" y="249173"/>
                  </a:lnTo>
                  <a:lnTo>
                    <a:pt x="887094" y="249173"/>
                  </a:lnTo>
                  <a:lnTo>
                    <a:pt x="874140" y="236219"/>
                  </a:lnTo>
                  <a:lnTo>
                    <a:pt x="887094" y="236219"/>
                  </a:lnTo>
                  <a:lnTo>
                    <a:pt x="887094" y="25907"/>
                  </a:lnTo>
                  <a:lnTo>
                    <a:pt x="874140" y="25907"/>
                  </a:lnTo>
                  <a:lnTo>
                    <a:pt x="861187" y="12953"/>
                  </a:lnTo>
                  <a:close/>
                </a:path>
                <a:path w="3223259" h="262254">
                  <a:moveTo>
                    <a:pt x="887094" y="236219"/>
                  </a:moveTo>
                  <a:lnTo>
                    <a:pt x="874140" y="236219"/>
                  </a:lnTo>
                  <a:lnTo>
                    <a:pt x="887094" y="249173"/>
                  </a:lnTo>
                  <a:lnTo>
                    <a:pt x="887094" y="236219"/>
                  </a:lnTo>
                  <a:close/>
                </a:path>
                <a:path w="3223259" h="262254">
                  <a:moveTo>
                    <a:pt x="3149981" y="236219"/>
                  </a:moveTo>
                  <a:lnTo>
                    <a:pt x="887094" y="236219"/>
                  </a:lnTo>
                  <a:lnTo>
                    <a:pt x="887094" y="249173"/>
                  </a:lnTo>
                  <a:lnTo>
                    <a:pt x="3149981" y="249173"/>
                  </a:lnTo>
                  <a:lnTo>
                    <a:pt x="3149981" y="236219"/>
                  </a:lnTo>
                  <a:close/>
                </a:path>
                <a:path w="3223259" h="262254">
                  <a:moveTo>
                    <a:pt x="3162998" y="71972"/>
                  </a:moveTo>
                  <a:lnTo>
                    <a:pt x="3150108" y="94070"/>
                  </a:lnTo>
                  <a:lnTo>
                    <a:pt x="3149981" y="249173"/>
                  </a:lnTo>
                  <a:lnTo>
                    <a:pt x="3162935" y="236219"/>
                  </a:lnTo>
                  <a:lnTo>
                    <a:pt x="3175889" y="236219"/>
                  </a:lnTo>
                  <a:lnTo>
                    <a:pt x="3175889" y="94070"/>
                  </a:lnTo>
                  <a:lnTo>
                    <a:pt x="3162998" y="71972"/>
                  </a:lnTo>
                  <a:close/>
                </a:path>
                <a:path w="3223259" h="262254">
                  <a:moveTo>
                    <a:pt x="3175889" y="236219"/>
                  </a:moveTo>
                  <a:lnTo>
                    <a:pt x="3162935" y="236219"/>
                  </a:lnTo>
                  <a:lnTo>
                    <a:pt x="3149981" y="249173"/>
                  </a:lnTo>
                  <a:lnTo>
                    <a:pt x="3175889" y="249173"/>
                  </a:lnTo>
                  <a:lnTo>
                    <a:pt x="3175889" y="236219"/>
                  </a:lnTo>
                  <a:close/>
                </a:path>
                <a:path w="3223259" h="262254">
                  <a:moveTo>
                    <a:pt x="3162935" y="20446"/>
                  </a:moveTo>
                  <a:lnTo>
                    <a:pt x="3106419" y="117347"/>
                  </a:lnTo>
                  <a:lnTo>
                    <a:pt x="3102864" y="123570"/>
                  </a:lnTo>
                  <a:lnTo>
                    <a:pt x="3104895" y="131444"/>
                  </a:lnTo>
                  <a:lnTo>
                    <a:pt x="3111118" y="135127"/>
                  </a:lnTo>
                  <a:lnTo>
                    <a:pt x="3117341" y="138683"/>
                  </a:lnTo>
                  <a:lnTo>
                    <a:pt x="3125216" y="136651"/>
                  </a:lnTo>
                  <a:lnTo>
                    <a:pt x="3128898" y="130428"/>
                  </a:lnTo>
                  <a:lnTo>
                    <a:pt x="3149981" y="94288"/>
                  </a:lnTo>
                  <a:lnTo>
                    <a:pt x="3149981" y="46227"/>
                  </a:lnTo>
                  <a:lnTo>
                    <a:pt x="3178004" y="46227"/>
                  </a:lnTo>
                  <a:lnTo>
                    <a:pt x="3162935" y="20446"/>
                  </a:lnTo>
                  <a:close/>
                </a:path>
                <a:path w="3223259" h="262254">
                  <a:moveTo>
                    <a:pt x="3178004" y="46227"/>
                  </a:moveTo>
                  <a:lnTo>
                    <a:pt x="3175889" y="46227"/>
                  </a:lnTo>
                  <a:lnTo>
                    <a:pt x="3176016" y="94288"/>
                  </a:lnTo>
                  <a:lnTo>
                    <a:pt x="3197097" y="130428"/>
                  </a:lnTo>
                  <a:lnTo>
                    <a:pt x="3200781" y="136651"/>
                  </a:lnTo>
                  <a:lnTo>
                    <a:pt x="3208655" y="138683"/>
                  </a:lnTo>
                  <a:lnTo>
                    <a:pt x="3214877" y="135127"/>
                  </a:lnTo>
                  <a:lnTo>
                    <a:pt x="3220973" y="131444"/>
                  </a:lnTo>
                  <a:lnTo>
                    <a:pt x="3223133" y="123570"/>
                  </a:lnTo>
                  <a:lnTo>
                    <a:pt x="3219576" y="117347"/>
                  </a:lnTo>
                  <a:lnTo>
                    <a:pt x="3178004" y="46227"/>
                  </a:lnTo>
                  <a:close/>
                </a:path>
                <a:path w="3223259" h="262254">
                  <a:moveTo>
                    <a:pt x="3175889" y="46227"/>
                  </a:moveTo>
                  <a:lnTo>
                    <a:pt x="3149981" y="46227"/>
                  </a:lnTo>
                  <a:lnTo>
                    <a:pt x="3149981" y="94288"/>
                  </a:lnTo>
                  <a:lnTo>
                    <a:pt x="3162998" y="71972"/>
                  </a:lnTo>
                  <a:lnTo>
                    <a:pt x="3151759" y="52704"/>
                  </a:lnTo>
                  <a:lnTo>
                    <a:pt x="3175889" y="52704"/>
                  </a:lnTo>
                  <a:lnTo>
                    <a:pt x="3175889" y="46227"/>
                  </a:lnTo>
                  <a:close/>
                </a:path>
                <a:path w="3223259" h="262254">
                  <a:moveTo>
                    <a:pt x="3175889" y="52704"/>
                  </a:moveTo>
                  <a:lnTo>
                    <a:pt x="3174238" y="52704"/>
                  </a:lnTo>
                  <a:lnTo>
                    <a:pt x="3162998" y="71972"/>
                  </a:lnTo>
                  <a:lnTo>
                    <a:pt x="3175889" y="94070"/>
                  </a:lnTo>
                  <a:lnTo>
                    <a:pt x="3175889" y="52704"/>
                  </a:lnTo>
                  <a:close/>
                </a:path>
                <a:path w="3223259" h="262254">
                  <a:moveTo>
                    <a:pt x="3174238" y="52704"/>
                  </a:moveTo>
                  <a:lnTo>
                    <a:pt x="3151759" y="52704"/>
                  </a:lnTo>
                  <a:lnTo>
                    <a:pt x="3162998" y="71972"/>
                  </a:lnTo>
                  <a:lnTo>
                    <a:pt x="3174238" y="52704"/>
                  </a:lnTo>
                  <a:close/>
                </a:path>
                <a:path w="3223259" h="262254">
                  <a:moveTo>
                    <a:pt x="88125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861187" y="25907"/>
                  </a:lnTo>
                  <a:lnTo>
                    <a:pt x="861187" y="12953"/>
                  </a:lnTo>
                  <a:lnTo>
                    <a:pt x="887094" y="12953"/>
                  </a:lnTo>
                  <a:lnTo>
                    <a:pt x="887094" y="5841"/>
                  </a:lnTo>
                  <a:lnTo>
                    <a:pt x="881252" y="0"/>
                  </a:lnTo>
                  <a:close/>
                </a:path>
                <a:path w="3223259" h="262254">
                  <a:moveTo>
                    <a:pt x="887094" y="12953"/>
                  </a:moveTo>
                  <a:lnTo>
                    <a:pt x="861187" y="12953"/>
                  </a:lnTo>
                  <a:lnTo>
                    <a:pt x="874140" y="25907"/>
                  </a:lnTo>
                  <a:lnTo>
                    <a:pt x="887094" y="25907"/>
                  </a:lnTo>
                  <a:lnTo>
                    <a:pt x="887094" y="1295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24883" y="4852416"/>
              <a:ext cx="1734312" cy="315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68317" y="4930139"/>
              <a:ext cx="1532255" cy="120650"/>
            </a:xfrm>
            <a:custGeom>
              <a:avLst/>
              <a:gdLst/>
              <a:ahLst/>
              <a:cxnLst/>
              <a:rect l="l" t="t" r="r" b="b"/>
              <a:pathLst>
                <a:path w="1532254" h="120650">
                  <a:moveTo>
                    <a:pt x="1429258" y="0"/>
                  </a:moveTo>
                  <a:lnTo>
                    <a:pt x="1421384" y="2159"/>
                  </a:lnTo>
                  <a:lnTo>
                    <a:pt x="1417701" y="8255"/>
                  </a:lnTo>
                  <a:lnTo>
                    <a:pt x="1414145" y="14478"/>
                  </a:lnTo>
                  <a:lnTo>
                    <a:pt x="1416177" y="22352"/>
                  </a:lnTo>
                  <a:lnTo>
                    <a:pt x="1458615" y="47195"/>
                  </a:lnTo>
                  <a:lnTo>
                    <a:pt x="1506601" y="47243"/>
                  </a:lnTo>
                  <a:lnTo>
                    <a:pt x="1506601" y="73152"/>
                  </a:lnTo>
                  <a:lnTo>
                    <a:pt x="1458574" y="73152"/>
                  </a:lnTo>
                  <a:lnTo>
                    <a:pt x="1422273" y="94234"/>
                  </a:lnTo>
                  <a:lnTo>
                    <a:pt x="1416050" y="97917"/>
                  </a:lnTo>
                  <a:lnTo>
                    <a:pt x="1414018" y="105791"/>
                  </a:lnTo>
                  <a:lnTo>
                    <a:pt x="1417574" y="112014"/>
                  </a:lnTo>
                  <a:lnTo>
                    <a:pt x="1421257" y="118237"/>
                  </a:lnTo>
                  <a:lnTo>
                    <a:pt x="1429131" y="120268"/>
                  </a:lnTo>
                  <a:lnTo>
                    <a:pt x="1435354" y="116712"/>
                  </a:lnTo>
                  <a:lnTo>
                    <a:pt x="1510212" y="73152"/>
                  </a:lnTo>
                  <a:lnTo>
                    <a:pt x="1506601" y="73152"/>
                  </a:lnTo>
                  <a:lnTo>
                    <a:pt x="1510295" y="73103"/>
                  </a:lnTo>
                  <a:lnTo>
                    <a:pt x="1532255" y="60325"/>
                  </a:lnTo>
                  <a:lnTo>
                    <a:pt x="1429258" y="0"/>
                  </a:lnTo>
                  <a:close/>
                </a:path>
                <a:path w="1532254" h="120650">
                  <a:moveTo>
                    <a:pt x="1480874" y="60201"/>
                  </a:moveTo>
                  <a:lnTo>
                    <a:pt x="1458657" y="73103"/>
                  </a:lnTo>
                  <a:lnTo>
                    <a:pt x="1506601" y="73152"/>
                  </a:lnTo>
                  <a:lnTo>
                    <a:pt x="1506601" y="71374"/>
                  </a:lnTo>
                  <a:lnTo>
                    <a:pt x="1499997" y="71374"/>
                  </a:lnTo>
                  <a:lnTo>
                    <a:pt x="1480874" y="60201"/>
                  </a:lnTo>
                  <a:close/>
                </a:path>
                <a:path w="1532254" h="120650">
                  <a:moveTo>
                    <a:pt x="0" y="45720"/>
                  </a:moveTo>
                  <a:lnTo>
                    <a:pt x="0" y="71628"/>
                  </a:lnTo>
                  <a:lnTo>
                    <a:pt x="1458657" y="73103"/>
                  </a:lnTo>
                  <a:lnTo>
                    <a:pt x="1480874" y="60201"/>
                  </a:lnTo>
                  <a:lnTo>
                    <a:pt x="1458615" y="47195"/>
                  </a:lnTo>
                  <a:lnTo>
                    <a:pt x="0" y="45720"/>
                  </a:lnTo>
                  <a:close/>
                </a:path>
                <a:path w="1532254" h="120650">
                  <a:moveTo>
                    <a:pt x="1500124" y="49022"/>
                  </a:moveTo>
                  <a:lnTo>
                    <a:pt x="1480874" y="60201"/>
                  </a:lnTo>
                  <a:lnTo>
                    <a:pt x="1499997" y="71374"/>
                  </a:lnTo>
                  <a:lnTo>
                    <a:pt x="1500124" y="49022"/>
                  </a:lnTo>
                  <a:close/>
                </a:path>
                <a:path w="1532254" h="120650">
                  <a:moveTo>
                    <a:pt x="1506601" y="49022"/>
                  </a:moveTo>
                  <a:lnTo>
                    <a:pt x="1500124" y="49022"/>
                  </a:lnTo>
                  <a:lnTo>
                    <a:pt x="1499997" y="71374"/>
                  </a:lnTo>
                  <a:lnTo>
                    <a:pt x="1506601" y="71374"/>
                  </a:lnTo>
                  <a:lnTo>
                    <a:pt x="1506601" y="49022"/>
                  </a:lnTo>
                  <a:close/>
                </a:path>
                <a:path w="1532254" h="120650">
                  <a:moveTo>
                    <a:pt x="1458615" y="47195"/>
                  </a:moveTo>
                  <a:lnTo>
                    <a:pt x="1480874" y="60201"/>
                  </a:lnTo>
                  <a:lnTo>
                    <a:pt x="1500124" y="49022"/>
                  </a:lnTo>
                  <a:lnTo>
                    <a:pt x="1506601" y="49022"/>
                  </a:lnTo>
                  <a:lnTo>
                    <a:pt x="1506601" y="47243"/>
                  </a:lnTo>
                  <a:lnTo>
                    <a:pt x="1458615" y="471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88251" y="2538983"/>
              <a:ext cx="1173480" cy="340360"/>
            </a:xfrm>
            <a:custGeom>
              <a:avLst/>
              <a:gdLst/>
              <a:ahLst/>
              <a:cxnLst/>
              <a:rect l="l" t="t" r="r" b="b"/>
              <a:pathLst>
                <a:path w="1173479" h="340360">
                  <a:moveTo>
                    <a:pt x="1173479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1173479" y="339851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588252" y="2538983"/>
            <a:ext cx="1173480" cy="340360"/>
          </a:xfrm>
          <a:prstGeom prst="rect">
            <a:avLst/>
          </a:prstGeom>
          <a:ln w="9144">
            <a:solidFill>
              <a:srgbClr val="92CDDD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15"/>
              </a:spcBef>
            </a:pPr>
            <a:r>
              <a:rPr sz="1600" spc="-10" dirty="0">
                <a:latin typeface="Georgia"/>
                <a:cs typeface="Georgia"/>
              </a:rPr>
              <a:t>Construtor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94959" y="2170176"/>
            <a:ext cx="1353820" cy="1118870"/>
            <a:chOff x="5394959" y="2170176"/>
            <a:chExt cx="1353820" cy="1118870"/>
          </a:xfrm>
        </p:grpSpPr>
        <p:sp>
          <p:nvSpPr>
            <p:cNvPr id="18" name="object 18"/>
            <p:cNvSpPr/>
            <p:nvPr/>
          </p:nvSpPr>
          <p:spPr>
            <a:xfrm>
              <a:off x="5394959" y="2170176"/>
              <a:ext cx="365760" cy="11186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36869" y="2205990"/>
              <a:ext cx="268605" cy="1007744"/>
            </a:xfrm>
            <a:custGeom>
              <a:avLst/>
              <a:gdLst/>
              <a:ahLst/>
              <a:cxnLst/>
              <a:rect l="l" t="t" r="r" b="b"/>
              <a:pathLst>
                <a:path w="268604" h="1007744">
                  <a:moveTo>
                    <a:pt x="0" y="0"/>
                  </a:moveTo>
                  <a:lnTo>
                    <a:pt x="52191" y="1760"/>
                  </a:lnTo>
                  <a:lnTo>
                    <a:pt x="94821" y="6556"/>
                  </a:lnTo>
                  <a:lnTo>
                    <a:pt x="123569" y="13662"/>
                  </a:lnTo>
                  <a:lnTo>
                    <a:pt x="134112" y="22351"/>
                  </a:lnTo>
                  <a:lnTo>
                    <a:pt x="134112" y="481330"/>
                  </a:lnTo>
                  <a:lnTo>
                    <a:pt x="144654" y="490019"/>
                  </a:lnTo>
                  <a:lnTo>
                    <a:pt x="173402" y="497125"/>
                  </a:lnTo>
                  <a:lnTo>
                    <a:pt x="216032" y="501921"/>
                  </a:lnTo>
                  <a:lnTo>
                    <a:pt x="268224" y="503682"/>
                  </a:lnTo>
                  <a:lnTo>
                    <a:pt x="216032" y="505442"/>
                  </a:lnTo>
                  <a:lnTo>
                    <a:pt x="173402" y="510238"/>
                  </a:lnTo>
                  <a:lnTo>
                    <a:pt x="144654" y="517344"/>
                  </a:lnTo>
                  <a:lnTo>
                    <a:pt x="134112" y="526034"/>
                  </a:lnTo>
                  <a:lnTo>
                    <a:pt x="134112" y="985012"/>
                  </a:lnTo>
                  <a:lnTo>
                    <a:pt x="123569" y="993701"/>
                  </a:lnTo>
                  <a:lnTo>
                    <a:pt x="94821" y="1000807"/>
                  </a:lnTo>
                  <a:lnTo>
                    <a:pt x="52191" y="1005603"/>
                  </a:lnTo>
                  <a:lnTo>
                    <a:pt x="0" y="1007363"/>
                  </a:lnTo>
                </a:path>
              </a:pathLst>
            </a:custGeom>
            <a:ln w="2590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661659" y="2572512"/>
              <a:ext cx="1086612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05093" y="2650490"/>
              <a:ext cx="885190" cy="120650"/>
            </a:xfrm>
            <a:custGeom>
              <a:avLst/>
              <a:gdLst/>
              <a:ahLst/>
              <a:cxnLst/>
              <a:rect l="l" t="t" r="r" b="b"/>
              <a:pathLst>
                <a:path w="885190" h="120650">
                  <a:moveTo>
                    <a:pt x="862518" y="46989"/>
                  </a:moveTo>
                  <a:lnTo>
                    <a:pt x="859027" y="46989"/>
                  </a:lnTo>
                  <a:lnTo>
                    <a:pt x="859027" y="72898"/>
                  </a:lnTo>
                  <a:lnTo>
                    <a:pt x="811143" y="72990"/>
                  </a:lnTo>
                  <a:lnTo>
                    <a:pt x="774826" y="94234"/>
                  </a:lnTo>
                  <a:lnTo>
                    <a:pt x="768730" y="97917"/>
                  </a:lnTo>
                  <a:lnTo>
                    <a:pt x="766571" y="105790"/>
                  </a:lnTo>
                  <a:lnTo>
                    <a:pt x="770254" y="112013"/>
                  </a:lnTo>
                  <a:lnTo>
                    <a:pt x="773810" y="118237"/>
                  </a:lnTo>
                  <a:lnTo>
                    <a:pt x="781811" y="120269"/>
                  </a:lnTo>
                  <a:lnTo>
                    <a:pt x="787907" y="116586"/>
                  </a:lnTo>
                  <a:lnTo>
                    <a:pt x="884808" y="59944"/>
                  </a:lnTo>
                  <a:lnTo>
                    <a:pt x="862518" y="46989"/>
                  </a:lnTo>
                  <a:close/>
                </a:path>
                <a:path w="885190" h="120650">
                  <a:moveTo>
                    <a:pt x="810941" y="47082"/>
                  </a:moveTo>
                  <a:lnTo>
                    <a:pt x="0" y="48640"/>
                  </a:lnTo>
                  <a:lnTo>
                    <a:pt x="0" y="74549"/>
                  </a:lnTo>
                  <a:lnTo>
                    <a:pt x="811143" y="72990"/>
                  </a:lnTo>
                  <a:lnTo>
                    <a:pt x="833267" y="60048"/>
                  </a:lnTo>
                  <a:lnTo>
                    <a:pt x="810941" y="47082"/>
                  </a:lnTo>
                  <a:close/>
                </a:path>
                <a:path w="885190" h="120650">
                  <a:moveTo>
                    <a:pt x="833267" y="60048"/>
                  </a:moveTo>
                  <a:lnTo>
                    <a:pt x="811143" y="72990"/>
                  </a:lnTo>
                  <a:lnTo>
                    <a:pt x="859027" y="72898"/>
                  </a:lnTo>
                  <a:lnTo>
                    <a:pt x="859027" y="71247"/>
                  </a:lnTo>
                  <a:lnTo>
                    <a:pt x="852551" y="71247"/>
                  </a:lnTo>
                  <a:lnTo>
                    <a:pt x="833267" y="60048"/>
                  </a:lnTo>
                  <a:close/>
                </a:path>
                <a:path w="885190" h="120650">
                  <a:moveTo>
                    <a:pt x="852551" y="48768"/>
                  </a:moveTo>
                  <a:lnTo>
                    <a:pt x="833267" y="60048"/>
                  </a:lnTo>
                  <a:lnTo>
                    <a:pt x="852551" y="71247"/>
                  </a:lnTo>
                  <a:lnTo>
                    <a:pt x="852551" y="48768"/>
                  </a:lnTo>
                  <a:close/>
                </a:path>
                <a:path w="885190" h="120650">
                  <a:moveTo>
                    <a:pt x="859027" y="48768"/>
                  </a:moveTo>
                  <a:lnTo>
                    <a:pt x="852551" y="48768"/>
                  </a:lnTo>
                  <a:lnTo>
                    <a:pt x="852551" y="71247"/>
                  </a:lnTo>
                  <a:lnTo>
                    <a:pt x="859027" y="71247"/>
                  </a:lnTo>
                  <a:lnTo>
                    <a:pt x="859027" y="48768"/>
                  </a:lnTo>
                  <a:close/>
                </a:path>
                <a:path w="885190" h="120650">
                  <a:moveTo>
                    <a:pt x="859027" y="46989"/>
                  </a:moveTo>
                  <a:lnTo>
                    <a:pt x="810941" y="47082"/>
                  </a:lnTo>
                  <a:lnTo>
                    <a:pt x="833267" y="60048"/>
                  </a:lnTo>
                  <a:lnTo>
                    <a:pt x="852551" y="48768"/>
                  </a:lnTo>
                  <a:lnTo>
                    <a:pt x="859027" y="48768"/>
                  </a:lnTo>
                  <a:lnTo>
                    <a:pt x="859027" y="46989"/>
                  </a:lnTo>
                  <a:close/>
                </a:path>
                <a:path w="885190" h="120650">
                  <a:moveTo>
                    <a:pt x="781557" y="0"/>
                  </a:moveTo>
                  <a:lnTo>
                    <a:pt x="773683" y="2159"/>
                  </a:lnTo>
                  <a:lnTo>
                    <a:pt x="770001" y="8255"/>
                  </a:lnTo>
                  <a:lnTo>
                    <a:pt x="766444" y="14477"/>
                  </a:lnTo>
                  <a:lnTo>
                    <a:pt x="768603" y="22351"/>
                  </a:lnTo>
                  <a:lnTo>
                    <a:pt x="774700" y="26035"/>
                  </a:lnTo>
                  <a:lnTo>
                    <a:pt x="810941" y="47082"/>
                  </a:lnTo>
                  <a:lnTo>
                    <a:pt x="862518" y="46989"/>
                  </a:lnTo>
                  <a:lnTo>
                    <a:pt x="7815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212335" y="1341119"/>
            <a:ext cx="4572000" cy="584200"/>
          </a:xfrm>
          <a:prstGeom prst="rect">
            <a:avLst/>
          </a:prstGeom>
          <a:solidFill>
            <a:srgbClr val="DBEDF4"/>
          </a:solidFill>
          <a:ln w="9144">
            <a:solidFill>
              <a:srgbClr val="92CDDD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600" spc="-5" dirty="0">
                <a:latin typeface="Georgia"/>
                <a:cs typeface="Georgia"/>
              </a:rPr>
              <a:t>Um container é um agrupamento ou</a:t>
            </a:r>
            <a:r>
              <a:rPr sz="1600" spc="9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uma</a:t>
            </a:r>
            <a:endParaRPr sz="1600">
              <a:latin typeface="Georgia"/>
              <a:cs typeface="Georgia"/>
            </a:endParaRPr>
          </a:p>
          <a:p>
            <a:pPr marL="2540" algn="ctr">
              <a:lnSpc>
                <a:spcPct val="100000"/>
              </a:lnSpc>
            </a:pPr>
            <a:r>
              <a:rPr sz="1600" spc="-10" dirty="0">
                <a:latin typeface="Georgia"/>
                <a:cs typeface="Georgia"/>
              </a:rPr>
              <a:t>coleção de</a:t>
            </a:r>
            <a:r>
              <a:rPr sz="1600" spc="6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JComponents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94853"/>
            <a:ext cx="9144000" cy="5363210"/>
            <a:chOff x="0" y="1494853"/>
            <a:chExt cx="9144000" cy="5363210"/>
          </a:xfrm>
        </p:grpSpPr>
        <p:sp>
          <p:nvSpPr>
            <p:cNvPr id="3" name="object 3"/>
            <p:cNvSpPr/>
            <p:nvPr/>
          </p:nvSpPr>
          <p:spPr>
            <a:xfrm>
              <a:off x="0" y="1985772"/>
              <a:ext cx="3785615" cy="451561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43884" y="1499616"/>
              <a:ext cx="4857115" cy="3139440"/>
            </a:xfrm>
            <a:custGeom>
              <a:avLst/>
              <a:gdLst/>
              <a:ahLst/>
              <a:cxnLst/>
              <a:rect l="l" t="t" r="r" b="b"/>
              <a:pathLst>
                <a:path w="4857115" h="3139440">
                  <a:moveTo>
                    <a:pt x="4856988" y="0"/>
                  </a:moveTo>
                  <a:lnTo>
                    <a:pt x="0" y="0"/>
                  </a:lnTo>
                  <a:lnTo>
                    <a:pt x="0" y="3139439"/>
                  </a:lnTo>
                  <a:lnTo>
                    <a:pt x="4856988" y="3139439"/>
                  </a:lnTo>
                  <a:lnTo>
                    <a:pt x="4856988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43884" y="1499616"/>
              <a:ext cx="4857115" cy="3139440"/>
            </a:xfrm>
            <a:custGeom>
              <a:avLst/>
              <a:gdLst/>
              <a:ahLst/>
              <a:cxnLst/>
              <a:rect l="l" t="t" r="r" b="b"/>
              <a:pathLst>
                <a:path w="4857115" h="3139440">
                  <a:moveTo>
                    <a:pt x="0" y="3139439"/>
                  </a:moveTo>
                  <a:lnTo>
                    <a:pt x="4856988" y="3139439"/>
                  </a:lnTo>
                  <a:lnTo>
                    <a:pt x="4856988" y="0"/>
                  </a:lnTo>
                  <a:lnTo>
                    <a:pt x="0" y="0"/>
                  </a:lnTo>
                  <a:lnTo>
                    <a:pt x="0" y="3139439"/>
                  </a:lnTo>
                  <a:close/>
                </a:path>
              </a:pathLst>
            </a:custGeom>
            <a:ln w="9144">
              <a:solidFill>
                <a:srgbClr val="C3D5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53355" y="1685544"/>
              <a:ext cx="1412748" cy="758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7602" y="366776"/>
            <a:ext cx="63671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Manipulação de</a:t>
            </a:r>
            <a:r>
              <a:rPr sz="4800" spc="-30" dirty="0"/>
              <a:t> </a:t>
            </a:r>
            <a:r>
              <a:rPr sz="4800" spc="-5" dirty="0"/>
              <a:t>Evento</a:t>
            </a: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5097526" y="1749043"/>
            <a:ext cx="740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Event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ource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64023" y="1874520"/>
            <a:ext cx="1851660" cy="2749550"/>
            <a:chOff x="4764023" y="1874520"/>
            <a:chExt cx="1851660" cy="2749550"/>
          </a:xfrm>
        </p:grpSpPr>
        <p:sp>
          <p:nvSpPr>
            <p:cNvPr id="10" name="object 10"/>
            <p:cNvSpPr/>
            <p:nvPr/>
          </p:nvSpPr>
          <p:spPr>
            <a:xfrm>
              <a:off x="4764023" y="3147060"/>
              <a:ext cx="1412748" cy="757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12663" y="2286000"/>
              <a:ext cx="316991" cy="1068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09691" y="2307971"/>
              <a:ext cx="120650" cy="868044"/>
            </a:xfrm>
            <a:custGeom>
              <a:avLst/>
              <a:gdLst/>
              <a:ahLst/>
              <a:cxnLst/>
              <a:rect l="l" t="t" r="r" b="b"/>
              <a:pathLst>
                <a:path w="120650" h="868044">
                  <a:moveTo>
                    <a:pt x="14224" y="749934"/>
                  </a:moveTo>
                  <a:lnTo>
                    <a:pt x="2032" y="757301"/>
                  </a:lnTo>
                  <a:lnTo>
                    <a:pt x="0" y="765301"/>
                  </a:lnTo>
                  <a:lnTo>
                    <a:pt x="3683" y="771398"/>
                  </a:lnTo>
                  <a:lnTo>
                    <a:pt x="61341" y="867663"/>
                  </a:lnTo>
                  <a:lnTo>
                    <a:pt x="75832" y="842137"/>
                  </a:lnTo>
                  <a:lnTo>
                    <a:pt x="48006" y="842137"/>
                  </a:lnTo>
                  <a:lnTo>
                    <a:pt x="47470" y="794146"/>
                  </a:lnTo>
                  <a:lnTo>
                    <a:pt x="25908" y="758189"/>
                  </a:lnTo>
                  <a:lnTo>
                    <a:pt x="22225" y="751966"/>
                  </a:lnTo>
                  <a:lnTo>
                    <a:pt x="14224" y="749934"/>
                  </a:lnTo>
                  <a:close/>
                </a:path>
                <a:path w="120650" h="868044">
                  <a:moveTo>
                    <a:pt x="47470" y="794146"/>
                  </a:moveTo>
                  <a:lnTo>
                    <a:pt x="48006" y="842137"/>
                  </a:lnTo>
                  <a:lnTo>
                    <a:pt x="73913" y="841882"/>
                  </a:lnTo>
                  <a:lnTo>
                    <a:pt x="73843" y="835532"/>
                  </a:lnTo>
                  <a:lnTo>
                    <a:pt x="49784" y="835532"/>
                  </a:lnTo>
                  <a:lnTo>
                    <a:pt x="60732" y="816263"/>
                  </a:lnTo>
                  <a:lnTo>
                    <a:pt x="47470" y="794146"/>
                  </a:lnTo>
                  <a:close/>
                </a:path>
                <a:path w="120650" h="868044">
                  <a:moveTo>
                    <a:pt x="105663" y="748918"/>
                  </a:moveTo>
                  <a:lnTo>
                    <a:pt x="97790" y="751204"/>
                  </a:lnTo>
                  <a:lnTo>
                    <a:pt x="94234" y="757301"/>
                  </a:lnTo>
                  <a:lnTo>
                    <a:pt x="73379" y="794004"/>
                  </a:lnTo>
                  <a:lnTo>
                    <a:pt x="73913" y="841882"/>
                  </a:lnTo>
                  <a:lnTo>
                    <a:pt x="48006" y="842137"/>
                  </a:lnTo>
                  <a:lnTo>
                    <a:pt x="75832" y="842137"/>
                  </a:lnTo>
                  <a:lnTo>
                    <a:pt x="116712" y="770127"/>
                  </a:lnTo>
                  <a:lnTo>
                    <a:pt x="120269" y="763904"/>
                  </a:lnTo>
                  <a:lnTo>
                    <a:pt x="118110" y="756030"/>
                  </a:lnTo>
                  <a:lnTo>
                    <a:pt x="105663" y="748918"/>
                  </a:lnTo>
                  <a:close/>
                </a:path>
                <a:path w="120650" h="868044">
                  <a:moveTo>
                    <a:pt x="60732" y="816263"/>
                  </a:moveTo>
                  <a:lnTo>
                    <a:pt x="49784" y="835532"/>
                  </a:lnTo>
                  <a:lnTo>
                    <a:pt x="72136" y="835278"/>
                  </a:lnTo>
                  <a:lnTo>
                    <a:pt x="60732" y="816263"/>
                  </a:lnTo>
                  <a:close/>
                </a:path>
                <a:path w="120650" h="868044">
                  <a:moveTo>
                    <a:pt x="73379" y="794004"/>
                  </a:moveTo>
                  <a:lnTo>
                    <a:pt x="60732" y="816263"/>
                  </a:lnTo>
                  <a:lnTo>
                    <a:pt x="72136" y="835278"/>
                  </a:lnTo>
                  <a:lnTo>
                    <a:pt x="49784" y="835532"/>
                  </a:lnTo>
                  <a:lnTo>
                    <a:pt x="73843" y="835532"/>
                  </a:lnTo>
                  <a:lnTo>
                    <a:pt x="73379" y="794004"/>
                  </a:lnTo>
                  <a:close/>
                </a:path>
                <a:path w="120650" h="868044">
                  <a:moveTo>
                    <a:pt x="64516" y="0"/>
                  </a:moveTo>
                  <a:lnTo>
                    <a:pt x="38608" y="253"/>
                  </a:lnTo>
                  <a:lnTo>
                    <a:pt x="47470" y="794146"/>
                  </a:lnTo>
                  <a:lnTo>
                    <a:pt x="60732" y="816263"/>
                  </a:lnTo>
                  <a:lnTo>
                    <a:pt x="73379" y="794004"/>
                  </a:lnTo>
                  <a:lnTo>
                    <a:pt x="645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12663" y="3747516"/>
              <a:ext cx="315467" cy="876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10326" y="3769614"/>
              <a:ext cx="120650" cy="675640"/>
            </a:xfrm>
            <a:custGeom>
              <a:avLst/>
              <a:gdLst/>
              <a:ahLst/>
              <a:cxnLst/>
              <a:rect l="l" t="t" r="r" b="b"/>
              <a:pathLst>
                <a:path w="120650" h="675639">
                  <a:moveTo>
                    <a:pt x="14350" y="557403"/>
                  </a:moveTo>
                  <a:lnTo>
                    <a:pt x="2032" y="564642"/>
                  </a:lnTo>
                  <a:lnTo>
                    <a:pt x="0" y="572516"/>
                  </a:lnTo>
                  <a:lnTo>
                    <a:pt x="3556" y="578738"/>
                  </a:lnTo>
                  <a:lnTo>
                    <a:pt x="60071" y="675640"/>
                  </a:lnTo>
                  <a:lnTo>
                    <a:pt x="75107" y="649859"/>
                  </a:lnTo>
                  <a:lnTo>
                    <a:pt x="47117" y="649859"/>
                  </a:lnTo>
                  <a:lnTo>
                    <a:pt x="47117" y="602016"/>
                  </a:lnTo>
                  <a:lnTo>
                    <a:pt x="25908" y="565658"/>
                  </a:lnTo>
                  <a:lnTo>
                    <a:pt x="22351" y="559435"/>
                  </a:lnTo>
                  <a:lnTo>
                    <a:pt x="14350" y="557403"/>
                  </a:lnTo>
                  <a:close/>
                </a:path>
                <a:path w="120650" h="675639">
                  <a:moveTo>
                    <a:pt x="47117" y="602016"/>
                  </a:moveTo>
                  <a:lnTo>
                    <a:pt x="47117" y="649859"/>
                  </a:lnTo>
                  <a:lnTo>
                    <a:pt x="73025" y="649859"/>
                  </a:lnTo>
                  <a:lnTo>
                    <a:pt x="73025" y="643382"/>
                  </a:lnTo>
                  <a:lnTo>
                    <a:pt x="48895" y="643382"/>
                  </a:lnTo>
                  <a:lnTo>
                    <a:pt x="60071" y="624223"/>
                  </a:lnTo>
                  <a:lnTo>
                    <a:pt x="47117" y="602016"/>
                  </a:lnTo>
                  <a:close/>
                </a:path>
                <a:path w="120650" h="675639">
                  <a:moveTo>
                    <a:pt x="105790" y="557403"/>
                  </a:moveTo>
                  <a:lnTo>
                    <a:pt x="97789" y="559435"/>
                  </a:lnTo>
                  <a:lnTo>
                    <a:pt x="94234" y="565658"/>
                  </a:lnTo>
                  <a:lnTo>
                    <a:pt x="73025" y="602016"/>
                  </a:lnTo>
                  <a:lnTo>
                    <a:pt x="73025" y="649859"/>
                  </a:lnTo>
                  <a:lnTo>
                    <a:pt x="75107" y="649859"/>
                  </a:lnTo>
                  <a:lnTo>
                    <a:pt x="116586" y="578738"/>
                  </a:lnTo>
                  <a:lnTo>
                    <a:pt x="120142" y="572516"/>
                  </a:lnTo>
                  <a:lnTo>
                    <a:pt x="118110" y="564642"/>
                  </a:lnTo>
                  <a:lnTo>
                    <a:pt x="105790" y="557403"/>
                  </a:lnTo>
                  <a:close/>
                </a:path>
                <a:path w="120650" h="675639">
                  <a:moveTo>
                    <a:pt x="60071" y="624223"/>
                  </a:moveTo>
                  <a:lnTo>
                    <a:pt x="48895" y="643382"/>
                  </a:lnTo>
                  <a:lnTo>
                    <a:pt x="71247" y="643382"/>
                  </a:lnTo>
                  <a:lnTo>
                    <a:pt x="60071" y="624223"/>
                  </a:lnTo>
                  <a:close/>
                </a:path>
                <a:path w="120650" h="675639">
                  <a:moveTo>
                    <a:pt x="73025" y="602016"/>
                  </a:moveTo>
                  <a:lnTo>
                    <a:pt x="60071" y="624223"/>
                  </a:lnTo>
                  <a:lnTo>
                    <a:pt x="71247" y="643382"/>
                  </a:lnTo>
                  <a:lnTo>
                    <a:pt x="73025" y="643382"/>
                  </a:lnTo>
                  <a:lnTo>
                    <a:pt x="73025" y="602016"/>
                  </a:lnTo>
                  <a:close/>
                </a:path>
                <a:path w="120650" h="675639">
                  <a:moveTo>
                    <a:pt x="73025" y="0"/>
                  </a:moveTo>
                  <a:lnTo>
                    <a:pt x="47117" y="0"/>
                  </a:lnTo>
                  <a:lnTo>
                    <a:pt x="47117" y="602016"/>
                  </a:lnTo>
                  <a:lnTo>
                    <a:pt x="60071" y="624223"/>
                  </a:lnTo>
                  <a:lnTo>
                    <a:pt x="73025" y="602016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64935" y="1874520"/>
              <a:ext cx="650747" cy="16748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22669" y="1959737"/>
              <a:ext cx="451484" cy="1527175"/>
            </a:xfrm>
            <a:custGeom>
              <a:avLst/>
              <a:gdLst/>
              <a:ahLst/>
              <a:cxnLst/>
              <a:rect l="l" t="t" r="r" b="b"/>
              <a:pathLst>
                <a:path w="451484" h="1527175">
                  <a:moveTo>
                    <a:pt x="64922" y="49596"/>
                  </a:moveTo>
                  <a:lnTo>
                    <a:pt x="51212" y="56341"/>
                  </a:lnTo>
                  <a:lnTo>
                    <a:pt x="107187" y="94614"/>
                  </a:lnTo>
                  <a:lnTo>
                    <a:pt x="113156" y="98551"/>
                  </a:lnTo>
                  <a:lnTo>
                    <a:pt x="113197" y="98769"/>
                  </a:lnTo>
                  <a:lnTo>
                    <a:pt x="152653" y="125475"/>
                  </a:lnTo>
                  <a:lnTo>
                    <a:pt x="189356" y="157607"/>
                  </a:lnTo>
                  <a:lnTo>
                    <a:pt x="224789" y="195707"/>
                  </a:lnTo>
                  <a:lnTo>
                    <a:pt x="258444" y="239140"/>
                  </a:lnTo>
                  <a:lnTo>
                    <a:pt x="289940" y="287527"/>
                  </a:lnTo>
                  <a:lnTo>
                    <a:pt x="319024" y="340105"/>
                  </a:lnTo>
                  <a:lnTo>
                    <a:pt x="345185" y="396493"/>
                  </a:lnTo>
                  <a:lnTo>
                    <a:pt x="368300" y="456057"/>
                  </a:lnTo>
                  <a:lnTo>
                    <a:pt x="387857" y="518287"/>
                  </a:lnTo>
                  <a:lnTo>
                    <a:pt x="403732" y="582676"/>
                  </a:lnTo>
                  <a:lnTo>
                    <a:pt x="415416" y="648588"/>
                  </a:lnTo>
                  <a:lnTo>
                    <a:pt x="422655" y="715517"/>
                  </a:lnTo>
                  <a:lnTo>
                    <a:pt x="425069" y="783082"/>
                  </a:lnTo>
                  <a:lnTo>
                    <a:pt x="424433" y="816737"/>
                  </a:lnTo>
                  <a:lnTo>
                    <a:pt x="419734" y="884047"/>
                  </a:lnTo>
                  <a:lnTo>
                    <a:pt x="410463" y="950722"/>
                  </a:lnTo>
                  <a:lnTo>
                    <a:pt x="397001" y="1015873"/>
                  </a:lnTo>
                  <a:lnTo>
                    <a:pt x="379729" y="1079246"/>
                  </a:lnTo>
                  <a:lnTo>
                    <a:pt x="358775" y="1140205"/>
                  </a:lnTo>
                  <a:lnTo>
                    <a:pt x="334771" y="1198372"/>
                  </a:lnTo>
                  <a:lnTo>
                    <a:pt x="307720" y="1252854"/>
                  </a:lnTo>
                  <a:lnTo>
                    <a:pt x="278129" y="1303401"/>
                  </a:lnTo>
                  <a:lnTo>
                    <a:pt x="246252" y="1349248"/>
                  </a:lnTo>
                  <a:lnTo>
                    <a:pt x="212597" y="1390141"/>
                  </a:lnTo>
                  <a:lnTo>
                    <a:pt x="177418" y="1425321"/>
                  </a:lnTo>
                  <a:lnTo>
                    <a:pt x="141096" y="1454277"/>
                  </a:lnTo>
                  <a:lnTo>
                    <a:pt x="104012" y="1476628"/>
                  </a:lnTo>
                  <a:lnTo>
                    <a:pt x="66547" y="1491868"/>
                  </a:lnTo>
                  <a:lnTo>
                    <a:pt x="29209" y="1499742"/>
                  </a:lnTo>
                  <a:lnTo>
                    <a:pt x="9143" y="1500759"/>
                  </a:lnTo>
                  <a:lnTo>
                    <a:pt x="10540" y="1526666"/>
                  </a:lnTo>
                  <a:lnTo>
                    <a:pt x="51942" y="1522349"/>
                  </a:lnTo>
                  <a:lnTo>
                    <a:pt x="94106" y="1509522"/>
                  </a:lnTo>
                  <a:lnTo>
                    <a:pt x="135127" y="1488948"/>
                  </a:lnTo>
                  <a:lnTo>
                    <a:pt x="174878" y="1461389"/>
                  </a:lnTo>
                  <a:lnTo>
                    <a:pt x="212851" y="1427352"/>
                  </a:lnTo>
                  <a:lnTo>
                    <a:pt x="249174" y="1387348"/>
                  </a:lnTo>
                  <a:lnTo>
                    <a:pt x="283337" y="1342136"/>
                  </a:lnTo>
                  <a:lnTo>
                    <a:pt x="315340" y="1292225"/>
                  </a:lnTo>
                  <a:lnTo>
                    <a:pt x="344550" y="1237868"/>
                  </a:lnTo>
                  <a:lnTo>
                    <a:pt x="370839" y="1179957"/>
                  </a:lnTo>
                  <a:lnTo>
                    <a:pt x="394080" y="1118997"/>
                  </a:lnTo>
                  <a:lnTo>
                    <a:pt x="413765" y="1055115"/>
                  </a:lnTo>
                  <a:lnTo>
                    <a:pt x="429513" y="989076"/>
                  </a:lnTo>
                  <a:lnTo>
                    <a:pt x="441198" y="921512"/>
                  </a:lnTo>
                  <a:lnTo>
                    <a:pt x="448436" y="852804"/>
                  </a:lnTo>
                  <a:lnTo>
                    <a:pt x="450976" y="783463"/>
                  </a:lnTo>
                  <a:lnTo>
                    <a:pt x="450341" y="748791"/>
                  </a:lnTo>
                  <a:lnTo>
                    <a:pt x="445388" y="679703"/>
                  </a:lnTo>
                  <a:lnTo>
                    <a:pt x="435609" y="611377"/>
                  </a:lnTo>
                  <a:lnTo>
                    <a:pt x="421512" y="544449"/>
                  </a:lnTo>
                  <a:lnTo>
                    <a:pt x="403478" y="479551"/>
                  </a:lnTo>
                  <a:lnTo>
                    <a:pt x="381380" y="416940"/>
                  </a:lnTo>
                  <a:lnTo>
                    <a:pt x="356234" y="357250"/>
                  </a:lnTo>
                  <a:lnTo>
                    <a:pt x="327659" y="301116"/>
                  </a:lnTo>
                  <a:lnTo>
                    <a:pt x="296417" y="249047"/>
                  </a:lnTo>
                  <a:lnTo>
                    <a:pt x="262763" y="201422"/>
                  </a:lnTo>
                  <a:lnTo>
                    <a:pt x="226694" y="158750"/>
                  </a:lnTo>
                  <a:lnTo>
                    <a:pt x="188721" y="121792"/>
                  </a:lnTo>
                  <a:lnTo>
                    <a:pt x="149097" y="90804"/>
                  </a:lnTo>
                  <a:lnTo>
                    <a:pt x="107950" y="66675"/>
                  </a:lnTo>
                  <a:lnTo>
                    <a:pt x="65658" y="49784"/>
                  </a:lnTo>
                  <a:lnTo>
                    <a:pt x="64922" y="49596"/>
                  </a:lnTo>
                  <a:close/>
                </a:path>
                <a:path w="451484" h="1527175">
                  <a:moveTo>
                    <a:pt x="107060" y="0"/>
                  </a:moveTo>
                  <a:lnTo>
                    <a:pt x="0" y="52704"/>
                  </a:lnTo>
                  <a:lnTo>
                    <a:pt x="98551" y="120014"/>
                  </a:lnTo>
                  <a:lnTo>
                    <a:pt x="106552" y="118490"/>
                  </a:lnTo>
                  <a:lnTo>
                    <a:pt x="110616" y="112522"/>
                  </a:lnTo>
                  <a:lnTo>
                    <a:pt x="114680" y="106679"/>
                  </a:lnTo>
                  <a:lnTo>
                    <a:pt x="76453" y="80899"/>
                  </a:lnTo>
                  <a:lnTo>
                    <a:pt x="37845" y="69468"/>
                  </a:lnTo>
                  <a:lnTo>
                    <a:pt x="23621" y="67310"/>
                  </a:lnTo>
                  <a:lnTo>
                    <a:pt x="27558" y="41655"/>
                  </a:lnTo>
                  <a:lnTo>
                    <a:pt x="81061" y="41655"/>
                  </a:lnTo>
                  <a:lnTo>
                    <a:pt x="118490" y="23240"/>
                  </a:lnTo>
                  <a:lnTo>
                    <a:pt x="121157" y="15493"/>
                  </a:lnTo>
                  <a:lnTo>
                    <a:pt x="117982" y="9143"/>
                  </a:lnTo>
                  <a:lnTo>
                    <a:pt x="114807" y="2666"/>
                  </a:lnTo>
                  <a:lnTo>
                    <a:pt x="107060" y="0"/>
                  </a:lnTo>
                  <a:close/>
                </a:path>
                <a:path w="451484" h="1527175">
                  <a:moveTo>
                    <a:pt x="27558" y="41655"/>
                  </a:moveTo>
                  <a:lnTo>
                    <a:pt x="23621" y="67310"/>
                  </a:lnTo>
                  <a:lnTo>
                    <a:pt x="37845" y="69468"/>
                  </a:lnTo>
                  <a:lnTo>
                    <a:pt x="57150" y="74295"/>
                  </a:lnTo>
                  <a:lnTo>
                    <a:pt x="76453" y="80899"/>
                  </a:lnTo>
                  <a:lnTo>
                    <a:pt x="95630" y="89408"/>
                  </a:lnTo>
                  <a:lnTo>
                    <a:pt x="113197" y="98769"/>
                  </a:lnTo>
                  <a:lnTo>
                    <a:pt x="113156" y="98551"/>
                  </a:lnTo>
                  <a:lnTo>
                    <a:pt x="107187" y="94614"/>
                  </a:lnTo>
                  <a:lnTo>
                    <a:pt x="65582" y="66166"/>
                  </a:lnTo>
                  <a:lnTo>
                    <a:pt x="31241" y="66166"/>
                  </a:lnTo>
                  <a:lnTo>
                    <a:pt x="32892" y="43814"/>
                  </a:lnTo>
                  <a:lnTo>
                    <a:pt x="41027" y="43814"/>
                  </a:lnTo>
                  <a:lnTo>
                    <a:pt x="27558" y="41655"/>
                  </a:lnTo>
                  <a:close/>
                </a:path>
                <a:path w="451484" h="1527175">
                  <a:moveTo>
                    <a:pt x="32892" y="43814"/>
                  </a:moveTo>
                  <a:lnTo>
                    <a:pt x="31241" y="66166"/>
                  </a:lnTo>
                  <a:lnTo>
                    <a:pt x="51212" y="56341"/>
                  </a:lnTo>
                  <a:lnTo>
                    <a:pt x="32892" y="43814"/>
                  </a:lnTo>
                  <a:close/>
                </a:path>
                <a:path w="451484" h="1527175">
                  <a:moveTo>
                    <a:pt x="51212" y="56341"/>
                  </a:moveTo>
                  <a:lnTo>
                    <a:pt x="31241" y="66166"/>
                  </a:lnTo>
                  <a:lnTo>
                    <a:pt x="65582" y="66166"/>
                  </a:lnTo>
                  <a:lnTo>
                    <a:pt x="51212" y="56341"/>
                  </a:lnTo>
                  <a:close/>
                </a:path>
                <a:path w="451484" h="1527175">
                  <a:moveTo>
                    <a:pt x="41027" y="43814"/>
                  </a:moveTo>
                  <a:lnTo>
                    <a:pt x="32892" y="43814"/>
                  </a:lnTo>
                  <a:lnTo>
                    <a:pt x="51212" y="56341"/>
                  </a:lnTo>
                  <a:lnTo>
                    <a:pt x="64922" y="49596"/>
                  </a:lnTo>
                  <a:lnTo>
                    <a:pt x="44195" y="44323"/>
                  </a:lnTo>
                  <a:lnTo>
                    <a:pt x="41027" y="43814"/>
                  </a:lnTo>
                  <a:close/>
                </a:path>
                <a:path w="451484" h="1527175">
                  <a:moveTo>
                    <a:pt x="81061" y="41655"/>
                  </a:moveTo>
                  <a:lnTo>
                    <a:pt x="27558" y="41655"/>
                  </a:lnTo>
                  <a:lnTo>
                    <a:pt x="44195" y="44323"/>
                  </a:lnTo>
                  <a:lnTo>
                    <a:pt x="64922" y="49596"/>
                  </a:lnTo>
                  <a:lnTo>
                    <a:pt x="81061" y="41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573011" y="2528442"/>
            <a:ext cx="1705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513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Georgia"/>
                <a:cs typeface="Georgia"/>
              </a:rPr>
              <a:t>Source  Registra </a:t>
            </a:r>
            <a:r>
              <a:rPr sz="1600" spc="-5" dirty="0">
                <a:solidFill>
                  <a:srgbClr val="585858"/>
                </a:solidFill>
                <a:latin typeface="Georgia"/>
                <a:cs typeface="Georgia"/>
              </a:rPr>
              <a:t>o</a:t>
            </a:r>
            <a:r>
              <a:rPr sz="1600" dirty="0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Georgia"/>
                <a:cs typeface="Georgia"/>
              </a:rPr>
              <a:t>Listener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34026" y="3210560"/>
            <a:ext cx="2032000" cy="951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52525" indent="13716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Event  </a:t>
            </a:r>
            <a:r>
              <a:rPr sz="1600" b="1" spc="-5" dirty="0">
                <a:solidFill>
                  <a:srgbClr val="FFFFFF"/>
                </a:solidFill>
                <a:latin typeface="Georgia"/>
                <a:cs typeface="Georgia"/>
              </a:rPr>
              <a:t>Li</a:t>
            </a:r>
            <a:r>
              <a:rPr sz="1600" b="1" spc="-1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Georgia"/>
                <a:cs typeface="Georgia"/>
              </a:rPr>
              <a:t>tener</a:t>
            </a:r>
            <a:endParaRPr sz="1600">
              <a:latin typeface="Georgia"/>
              <a:cs typeface="Georgia"/>
            </a:endParaRPr>
          </a:p>
          <a:p>
            <a:pPr marL="532130">
              <a:lnSpc>
                <a:spcPct val="100000"/>
              </a:lnSpc>
              <a:spcBef>
                <a:spcPts val="1535"/>
              </a:spcBef>
            </a:pPr>
            <a:r>
              <a:rPr sz="1600" spc="-5" dirty="0">
                <a:solidFill>
                  <a:srgbClr val="585858"/>
                </a:solidFill>
                <a:latin typeface="Georgia"/>
                <a:cs typeface="Georgia"/>
              </a:rPr>
              <a:t>Reage ao</a:t>
            </a:r>
            <a:r>
              <a:rPr sz="1600" spc="-30" dirty="0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Georgia"/>
                <a:cs typeface="Georgia"/>
              </a:rPr>
              <a:t>Evento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2057" y="2528442"/>
            <a:ext cx="11849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3619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85858"/>
                </a:solidFill>
                <a:latin typeface="Georgia"/>
                <a:cs typeface="Georgia"/>
              </a:rPr>
              <a:t>Dispara </a:t>
            </a:r>
            <a:r>
              <a:rPr sz="1600" spc="-5" dirty="0">
                <a:solidFill>
                  <a:srgbClr val="585858"/>
                </a:solidFill>
                <a:latin typeface="Georgia"/>
                <a:cs typeface="Georgia"/>
              </a:rPr>
              <a:t>um  Objeto</a:t>
            </a:r>
            <a:r>
              <a:rPr sz="1600" spc="-55" dirty="0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Georgia"/>
                <a:cs typeface="Georgia"/>
              </a:rPr>
              <a:t>Event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1794" y="366776"/>
            <a:ext cx="4819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375F92"/>
                </a:solidFill>
                <a:latin typeface="Georgia"/>
                <a:cs typeface="Georgia"/>
              </a:rPr>
              <a:t>Classes de</a:t>
            </a:r>
            <a:r>
              <a:rPr sz="4800" spc="-50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4800" spc="-5" dirty="0">
                <a:solidFill>
                  <a:srgbClr val="375F92"/>
                </a:solidFill>
                <a:latin typeface="Georgia"/>
                <a:cs typeface="Georgia"/>
              </a:rPr>
              <a:t>Evento</a:t>
            </a:r>
            <a:endParaRPr sz="48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1003" y="1764756"/>
            <a:ext cx="2221992" cy="5654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41852" y="1916684"/>
            <a:ext cx="1860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Java.util.EventListener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016" y="1764756"/>
            <a:ext cx="2221991" cy="56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3749" y="1916684"/>
            <a:ext cx="1252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Action-Listener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016" y="2557236"/>
            <a:ext cx="2221991" cy="56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9533" y="2708909"/>
            <a:ext cx="165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Adjustment-Listener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9016" y="3349681"/>
            <a:ext cx="2221991" cy="564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1057" y="3501390"/>
            <a:ext cx="1657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Component-Listener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9016" y="4154388"/>
            <a:ext cx="2221991" cy="56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19657" y="4307204"/>
            <a:ext cx="1200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Focus-Listener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9016" y="4933152"/>
            <a:ext cx="2221991" cy="56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55065" y="5085715"/>
            <a:ext cx="1528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Container-Listener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61003" y="4933152"/>
            <a:ext cx="2221992" cy="56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16755" y="5085715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Item-Listener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12991" y="1764756"/>
            <a:ext cx="2221991" cy="565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26377" y="1916684"/>
            <a:ext cx="1398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Window-Listener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12991" y="2557236"/>
            <a:ext cx="2221991" cy="565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94956" y="2708909"/>
            <a:ext cx="1259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Mouse-Listener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12991" y="3349681"/>
            <a:ext cx="2221991" cy="5640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609968" y="3501390"/>
            <a:ext cx="1830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MouseMotion-Listener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12991" y="4154388"/>
            <a:ext cx="2221991" cy="5654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984872" y="4307204"/>
            <a:ext cx="1080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Text-Listener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12991" y="4933152"/>
            <a:ext cx="2221991" cy="5654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007732" y="5085715"/>
            <a:ext cx="1035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Georgia"/>
                <a:cs typeface="Georgia"/>
              </a:rPr>
              <a:t>Key-Listener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647188" y="1888235"/>
            <a:ext cx="3851275" cy="3374390"/>
            <a:chOff x="2647188" y="1888235"/>
            <a:chExt cx="3851275" cy="3374390"/>
          </a:xfrm>
        </p:grpSpPr>
        <p:sp>
          <p:nvSpPr>
            <p:cNvPr id="28" name="object 28"/>
            <p:cNvSpPr/>
            <p:nvPr/>
          </p:nvSpPr>
          <p:spPr>
            <a:xfrm>
              <a:off x="2657856" y="1888235"/>
              <a:ext cx="993647" cy="3154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01290" y="1966086"/>
              <a:ext cx="792480" cy="120650"/>
            </a:xfrm>
            <a:custGeom>
              <a:avLst/>
              <a:gdLst/>
              <a:ahLst/>
              <a:cxnLst/>
              <a:rect l="l" t="t" r="r" b="b"/>
              <a:pathLst>
                <a:path w="792479" h="120650">
                  <a:moveTo>
                    <a:pt x="740809" y="60071"/>
                  </a:moveTo>
                  <a:lnTo>
                    <a:pt x="682244" y="94234"/>
                  </a:lnTo>
                  <a:lnTo>
                    <a:pt x="676021" y="97789"/>
                  </a:lnTo>
                  <a:lnTo>
                    <a:pt x="673862" y="105790"/>
                  </a:lnTo>
                  <a:lnTo>
                    <a:pt x="677545" y="111887"/>
                  </a:lnTo>
                  <a:lnTo>
                    <a:pt x="681101" y="118110"/>
                  </a:lnTo>
                  <a:lnTo>
                    <a:pt x="689101" y="120141"/>
                  </a:lnTo>
                  <a:lnTo>
                    <a:pt x="769888" y="73025"/>
                  </a:lnTo>
                  <a:lnTo>
                    <a:pt x="766445" y="73025"/>
                  </a:lnTo>
                  <a:lnTo>
                    <a:pt x="766445" y="71247"/>
                  </a:lnTo>
                  <a:lnTo>
                    <a:pt x="759968" y="71247"/>
                  </a:lnTo>
                  <a:lnTo>
                    <a:pt x="740809" y="60071"/>
                  </a:lnTo>
                  <a:close/>
                </a:path>
                <a:path w="792479" h="120650">
                  <a:moveTo>
                    <a:pt x="718602" y="47116"/>
                  </a:moveTo>
                  <a:lnTo>
                    <a:pt x="0" y="47116"/>
                  </a:lnTo>
                  <a:lnTo>
                    <a:pt x="0" y="73025"/>
                  </a:lnTo>
                  <a:lnTo>
                    <a:pt x="718602" y="73025"/>
                  </a:lnTo>
                  <a:lnTo>
                    <a:pt x="740809" y="60071"/>
                  </a:lnTo>
                  <a:lnTo>
                    <a:pt x="718602" y="47116"/>
                  </a:lnTo>
                  <a:close/>
                </a:path>
                <a:path w="792479" h="120650">
                  <a:moveTo>
                    <a:pt x="769887" y="47116"/>
                  </a:moveTo>
                  <a:lnTo>
                    <a:pt x="766445" y="47116"/>
                  </a:lnTo>
                  <a:lnTo>
                    <a:pt x="766445" y="73025"/>
                  </a:lnTo>
                  <a:lnTo>
                    <a:pt x="769888" y="73025"/>
                  </a:lnTo>
                  <a:lnTo>
                    <a:pt x="792099" y="60071"/>
                  </a:lnTo>
                  <a:lnTo>
                    <a:pt x="769887" y="47116"/>
                  </a:lnTo>
                  <a:close/>
                </a:path>
                <a:path w="792479" h="120650">
                  <a:moveTo>
                    <a:pt x="759968" y="48895"/>
                  </a:moveTo>
                  <a:lnTo>
                    <a:pt x="740809" y="60071"/>
                  </a:lnTo>
                  <a:lnTo>
                    <a:pt x="759968" y="71247"/>
                  </a:lnTo>
                  <a:lnTo>
                    <a:pt x="759968" y="48895"/>
                  </a:lnTo>
                  <a:close/>
                </a:path>
                <a:path w="792479" h="120650">
                  <a:moveTo>
                    <a:pt x="766445" y="48895"/>
                  </a:moveTo>
                  <a:lnTo>
                    <a:pt x="759968" y="48895"/>
                  </a:lnTo>
                  <a:lnTo>
                    <a:pt x="759968" y="71247"/>
                  </a:lnTo>
                  <a:lnTo>
                    <a:pt x="766445" y="71247"/>
                  </a:lnTo>
                  <a:lnTo>
                    <a:pt x="766445" y="48895"/>
                  </a:lnTo>
                  <a:close/>
                </a:path>
                <a:path w="792479" h="120650">
                  <a:moveTo>
                    <a:pt x="689101" y="0"/>
                  </a:moveTo>
                  <a:lnTo>
                    <a:pt x="681101" y="2032"/>
                  </a:lnTo>
                  <a:lnTo>
                    <a:pt x="677545" y="8254"/>
                  </a:lnTo>
                  <a:lnTo>
                    <a:pt x="673862" y="14350"/>
                  </a:lnTo>
                  <a:lnTo>
                    <a:pt x="676021" y="22351"/>
                  </a:lnTo>
                  <a:lnTo>
                    <a:pt x="682244" y="25908"/>
                  </a:lnTo>
                  <a:lnTo>
                    <a:pt x="740809" y="60071"/>
                  </a:lnTo>
                  <a:lnTo>
                    <a:pt x="759968" y="48895"/>
                  </a:lnTo>
                  <a:lnTo>
                    <a:pt x="766445" y="48895"/>
                  </a:lnTo>
                  <a:lnTo>
                    <a:pt x="766445" y="47116"/>
                  </a:lnTo>
                  <a:lnTo>
                    <a:pt x="769887" y="47116"/>
                  </a:lnTo>
                  <a:lnTo>
                    <a:pt x="68910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50236" y="1996439"/>
              <a:ext cx="1001267" cy="8945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92781" y="2134361"/>
              <a:ext cx="800735" cy="694055"/>
            </a:xfrm>
            <a:custGeom>
              <a:avLst/>
              <a:gdLst/>
              <a:ahLst/>
              <a:cxnLst/>
              <a:rect l="l" t="t" r="r" b="b"/>
              <a:pathLst>
                <a:path w="800735" h="694055">
                  <a:moveTo>
                    <a:pt x="761790" y="33529"/>
                  </a:moveTo>
                  <a:lnTo>
                    <a:pt x="736458" y="38254"/>
                  </a:lnTo>
                  <a:lnTo>
                    <a:pt x="0" y="674242"/>
                  </a:lnTo>
                  <a:lnTo>
                    <a:pt x="17018" y="693927"/>
                  </a:lnTo>
                  <a:lnTo>
                    <a:pt x="753442" y="57847"/>
                  </a:lnTo>
                  <a:lnTo>
                    <a:pt x="761790" y="33529"/>
                  </a:lnTo>
                  <a:close/>
                </a:path>
                <a:path w="800735" h="694055">
                  <a:moveTo>
                    <a:pt x="798215" y="6985"/>
                  </a:moveTo>
                  <a:lnTo>
                    <a:pt x="772668" y="6985"/>
                  </a:lnTo>
                  <a:lnTo>
                    <a:pt x="789685" y="26542"/>
                  </a:lnTo>
                  <a:lnTo>
                    <a:pt x="753442" y="57847"/>
                  </a:lnTo>
                  <a:lnTo>
                    <a:pt x="739774" y="97662"/>
                  </a:lnTo>
                  <a:lnTo>
                    <a:pt x="737361" y="104393"/>
                  </a:lnTo>
                  <a:lnTo>
                    <a:pt x="741044" y="111760"/>
                  </a:lnTo>
                  <a:lnTo>
                    <a:pt x="747776" y="114173"/>
                  </a:lnTo>
                  <a:lnTo>
                    <a:pt x="754507" y="116459"/>
                  </a:lnTo>
                  <a:lnTo>
                    <a:pt x="761872" y="112902"/>
                  </a:lnTo>
                  <a:lnTo>
                    <a:pt x="764285" y="106045"/>
                  </a:lnTo>
                  <a:lnTo>
                    <a:pt x="798215" y="6985"/>
                  </a:lnTo>
                  <a:close/>
                </a:path>
                <a:path w="800735" h="694055">
                  <a:moveTo>
                    <a:pt x="777530" y="12573"/>
                  </a:moveTo>
                  <a:lnTo>
                    <a:pt x="768984" y="12573"/>
                  </a:lnTo>
                  <a:lnTo>
                    <a:pt x="783590" y="29463"/>
                  </a:lnTo>
                  <a:lnTo>
                    <a:pt x="761790" y="33529"/>
                  </a:lnTo>
                  <a:lnTo>
                    <a:pt x="753442" y="57847"/>
                  </a:lnTo>
                  <a:lnTo>
                    <a:pt x="789685" y="26542"/>
                  </a:lnTo>
                  <a:lnTo>
                    <a:pt x="777530" y="12573"/>
                  </a:lnTo>
                  <a:close/>
                </a:path>
                <a:path w="800735" h="694055">
                  <a:moveTo>
                    <a:pt x="800607" y="0"/>
                  </a:moveTo>
                  <a:lnTo>
                    <a:pt x="683259" y="21843"/>
                  </a:lnTo>
                  <a:lnTo>
                    <a:pt x="678688" y="28575"/>
                  </a:lnTo>
                  <a:lnTo>
                    <a:pt x="679957" y="35687"/>
                  </a:lnTo>
                  <a:lnTo>
                    <a:pt x="681355" y="42672"/>
                  </a:lnTo>
                  <a:lnTo>
                    <a:pt x="688085" y="47243"/>
                  </a:lnTo>
                  <a:lnTo>
                    <a:pt x="736458" y="38254"/>
                  </a:lnTo>
                  <a:lnTo>
                    <a:pt x="772668" y="6985"/>
                  </a:lnTo>
                  <a:lnTo>
                    <a:pt x="798215" y="6985"/>
                  </a:lnTo>
                  <a:lnTo>
                    <a:pt x="800607" y="0"/>
                  </a:lnTo>
                  <a:close/>
                </a:path>
                <a:path w="800735" h="694055">
                  <a:moveTo>
                    <a:pt x="772668" y="6985"/>
                  </a:moveTo>
                  <a:lnTo>
                    <a:pt x="736458" y="38254"/>
                  </a:lnTo>
                  <a:lnTo>
                    <a:pt x="761790" y="33529"/>
                  </a:lnTo>
                  <a:lnTo>
                    <a:pt x="768984" y="12573"/>
                  </a:lnTo>
                  <a:lnTo>
                    <a:pt x="777530" y="12573"/>
                  </a:lnTo>
                  <a:lnTo>
                    <a:pt x="772668" y="6985"/>
                  </a:lnTo>
                  <a:close/>
                </a:path>
                <a:path w="800735" h="694055">
                  <a:moveTo>
                    <a:pt x="768984" y="12573"/>
                  </a:moveTo>
                  <a:lnTo>
                    <a:pt x="761790" y="33529"/>
                  </a:lnTo>
                  <a:lnTo>
                    <a:pt x="783590" y="29463"/>
                  </a:lnTo>
                  <a:lnTo>
                    <a:pt x="768984" y="1257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48712" y="2139695"/>
              <a:ext cx="1146048" cy="154076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90749" y="2277617"/>
              <a:ext cx="946785" cy="1339850"/>
            </a:xfrm>
            <a:custGeom>
              <a:avLst/>
              <a:gdLst/>
              <a:ahLst/>
              <a:cxnLst/>
              <a:rect l="l" t="t" r="r" b="b"/>
              <a:pathLst>
                <a:path w="946785" h="1339850">
                  <a:moveTo>
                    <a:pt x="917096" y="42002"/>
                  </a:moveTo>
                  <a:lnTo>
                    <a:pt x="893793" y="52676"/>
                  </a:lnTo>
                  <a:lnTo>
                    <a:pt x="0" y="1324737"/>
                  </a:lnTo>
                  <a:lnTo>
                    <a:pt x="21081" y="1339596"/>
                  </a:lnTo>
                  <a:lnTo>
                    <a:pt x="914917" y="67652"/>
                  </a:lnTo>
                  <a:lnTo>
                    <a:pt x="917096" y="42002"/>
                  </a:lnTo>
                  <a:close/>
                </a:path>
                <a:path w="946785" h="1339850">
                  <a:moveTo>
                    <a:pt x="945515" y="13589"/>
                  </a:moveTo>
                  <a:lnTo>
                    <a:pt x="921258" y="13589"/>
                  </a:lnTo>
                  <a:lnTo>
                    <a:pt x="942466" y="28448"/>
                  </a:lnTo>
                  <a:lnTo>
                    <a:pt x="914917" y="67652"/>
                  </a:lnTo>
                  <a:lnTo>
                    <a:pt x="911351" y="109601"/>
                  </a:lnTo>
                  <a:lnTo>
                    <a:pt x="910843" y="116712"/>
                  </a:lnTo>
                  <a:lnTo>
                    <a:pt x="916051" y="122936"/>
                  </a:lnTo>
                  <a:lnTo>
                    <a:pt x="930401" y="124206"/>
                  </a:lnTo>
                  <a:lnTo>
                    <a:pt x="936625" y="118872"/>
                  </a:lnTo>
                  <a:lnTo>
                    <a:pt x="937260" y="111760"/>
                  </a:lnTo>
                  <a:lnTo>
                    <a:pt x="945515" y="13589"/>
                  </a:lnTo>
                  <a:close/>
                </a:path>
                <a:path w="946785" h="1339850">
                  <a:moveTo>
                    <a:pt x="946658" y="0"/>
                  </a:moveTo>
                  <a:lnTo>
                    <a:pt x="844676" y="46736"/>
                  </a:lnTo>
                  <a:lnTo>
                    <a:pt x="838200" y="49784"/>
                  </a:lnTo>
                  <a:lnTo>
                    <a:pt x="835405" y="57404"/>
                  </a:lnTo>
                  <a:lnTo>
                    <a:pt x="838326" y="63881"/>
                  </a:lnTo>
                  <a:lnTo>
                    <a:pt x="841375" y="70358"/>
                  </a:lnTo>
                  <a:lnTo>
                    <a:pt x="848995" y="73279"/>
                  </a:lnTo>
                  <a:lnTo>
                    <a:pt x="855472" y="70231"/>
                  </a:lnTo>
                  <a:lnTo>
                    <a:pt x="893793" y="52676"/>
                  </a:lnTo>
                  <a:lnTo>
                    <a:pt x="921258" y="13589"/>
                  </a:lnTo>
                  <a:lnTo>
                    <a:pt x="945515" y="13589"/>
                  </a:lnTo>
                  <a:lnTo>
                    <a:pt x="946658" y="0"/>
                  </a:lnTo>
                  <a:close/>
                </a:path>
                <a:path w="946785" h="1339850">
                  <a:moveTo>
                    <a:pt x="930321" y="19939"/>
                  </a:moveTo>
                  <a:lnTo>
                    <a:pt x="918972" y="19939"/>
                  </a:lnTo>
                  <a:lnTo>
                    <a:pt x="937260" y="32766"/>
                  </a:lnTo>
                  <a:lnTo>
                    <a:pt x="917096" y="42002"/>
                  </a:lnTo>
                  <a:lnTo>
                    <a:pt x="914917" y="67652"/>
                  </a:lnTo>
                  <a:lnTo>
                    <a:pt x="942466" y="28448"/>
                  </a:lnTo>
                  <a:lnTo>
                    <a:pt x="930321" y="19939"/>
                  </a:lnTo>
                  <a:close/>
                </a:path>
                <a:path w="946785" h="1339850">
                  <a:moveTo>
                    <a:pt x="921258" y="13589"/>
                  </a:moveTo>
                  <a:lnTo>
                    <a:pt x="893793" y="52676"/>
                  </a:lnTo>
                  <a:lnTo>
                    <a:pt x="917096" y="42002"/>
                  </a:lnTo>
                  <a:lnTo>
                    <a:pt x="918972" y="19939"/>
                  </a:lnTo>
                  <a:lnTo>
                    <a:pt x="930321" y="19939"/>
                  </a:lnTo>
                  <a:lnTo>
                    <a:pt x="921258" y="13589"/>
                  </a:lnTo>
                  <a:close/>
                </a:path>
                <a:path w="946785" h="1339850">
                  <a:moveTo>
                    <a:pt x="918972" y="19939"/>
                  </a:moveTo>
                  <a:lnTo>
                    <a:pt x="917096" y="42002"/>
                  </a:lnTo>
                  <a:lnTo>
                    <a:pt x="937260" y="32766"/>
                  </a:lnTo>
                  <a:lnTo>
                    <a:pt x="918972" y="199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47188" y="2139695"/>
              <a:ext cx="1435608" cy="23454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89987" y="2277617"/>
              <a:ext cx="1236980" cy="2144395"/>
            </a:xfrm>
            <a:custGeom>
              <a:avLst/>
              <a:gdLst/>
              <a:ahLst/>
              <a:cxnLst/>
              <a:rect l="l" t="t" r="r" b="b"/>
              <a:pathLst>
                <a:path w="1236979" h="2144395">
                  <a:moveTo>
                    <a:pt x="1209958" y="44554"/>
                  </a:moveTo>
                  <a:lnTo>
                    <a:pt x="1187685" y="57380"/>
                  </a:lnTo>
                  <a:lnTo>
                    <a:pt x="0" y="2131441"/>
                  </a:lnTo>
                  <a:lnTo>
                    <a:pt x="22606" y="2144268"/>
                  </a:lnTo>
                  <a:lnTo>
                    <a:pt x="1210139" y="70254"/>
                  </a:lnTo>
                  <a:lnTo>
                    <a:pt x="1209958" y="44554"/>
                  </a:lnTo>
                  <a:close/>
                </a:path>
                <a:path w="1236979" h="2144395">
                  <a:moveTo>
                    <a:pt x="1235581" y="15875"/>
                  </a:moveTo>
                  <a:lnTo>
                    <a:pt x="1211452" y="15875"/>
                  </a:lnTo>
                  <a:lnTo>
                    <a:pt x="1233932" y="28702"/>
                  </a:lnTo>
                  <a:lnTo>
                    <a:pt x="1210139" y="70254"/>
                  </a:lnTo>
                  <a:lnTo>
                    <a:pt x="1210437" y="112395"/>
                  </a:lnTo>
                  <a:lnTo>
                    <a:pt x="1210564" y="119507"/>
                  </a:lnTo>
                  <a:lnTo>
                    <a:pt x="1216405" y="125222"/>
                  </a:lnTo>
                  <a:lnTo>
                    <a:pt x="1223517" y="125222"/>
                  </a:lnTo>
                  <a:lnTo>
                    <a:pt x="1230629" y="125095"/>
                  </a:lnTo>
                  <a:lnTo>
                    <a:pt x="1236472" y="119253"/>
                  </a:lnTo>
                  <a:lnTo>
                    <a:pt x="1236345" y="112141"/>
                  </a:lnTo>
                  <a:lnTo>
                    <a:pt x="1235581" y="15875"/>
                  </a:lnTo>
                  <a:close/>
                </a:path>
                <a:path w="1236979" h="2144395">
                  <a:moveTo>
                    <a:pt x="1235455" y="0"/>
                  </a:moveTo>
                  <a:lnTo>
                    <a:pt x="1132077" y="59562"/>
                  </a:lnTo>
                  <a:lnTo>
                    <a:pt x="1129918" y="67437"/>
                  </a:lnTo>
                  <a:lnTo>
                    <a:pt x="1137030" y="79883"/>
                  </a:lnTo>
                  <a:lnTo>
                    <a:pt x="1145032" y="81915"/>
                  </a:lnTo>
                  <a:lnTo>
                    <a:pt x="1187685" y="57380"/>
                  </a:lnTo>
                  <a:lnTo>
                    <a:pt x="1211452" y="15875"/>
                  </a:lnTo>
                  <a:lnTo>
                    <a:pt x="1235581" y="15875"/>
                  </a:lnTo>
                  <a:lnTo>
                    <a:pt x="1235455" y="0"/>
                  </a:lnTo>
                  <a:close/>
                </a:path>
                <a:path w="1236979" h="2144395">
                  <a:moveTo>
                    <a:pt x="1222803" y="22352"/>
                  </a:moveTo>
                  <a:lnTo>
                    <a:pt x="1209802" y="22352"/>
                  </a:lnTo>
                  <a:lnTo>
                    <a:pt x="1229105" y="33528"/>
                  </a:lnTo>
                  <a:lnTo>
                    <a:pt x="1209958" y="44554"/>
                  </a:lnTo>
                  <a:lnTo>
                    <a:pt x="1210139" y="70254"/>
                  </a:lnTo>
                  <a:lnTo>
                    <a:pt x="1233932" y="28702"/>
                  </a:lnTo>
                  <a:lnTo>
                    <a:pt x="1222803" y="22352"/>
                  </a:lnTo>
                  <a:close/>
                </a:path>
                <a:path w="1236979" h="2144395">
                  <a:moveTo>
                    <a:pt x="1211452" y="15875"/>
                  </a:moveTo>
                  <a:lnTo>
                    <a:pt x="1187685" y="57380"/>
                  </a:lnTo>
                  <a:lnTo>
                    <a:pt x="1209958" y="44554"/>
                  </a:lnTo>
                  <a:lnTo>
                    <a:pt x="1209802" y="22352"/>
                  </a:lnTo>
                  <a:lnTo>
                    <a:pt x="1222803" y="22352"/>
                  </a:lnTo>
                  <a:lnTo>
                    <a:pt x="1211452" y="15875"/>
                  </a:lnTo>
                  <a:close/>
                </a:path>
                <a:path w="1236979" h="2144395">
                  <a:moveTo>
                    <a:pt x="1209802" y="22352"/>
                  </a:moveTo>
                  <a:lnTo>
                    <a:pt x="1209958" y="44554"/>
                  </a:lnTo>
                  <a:lnTo>
                    <a:pt x="1229105" y="33528"/>
                  </a:lnTo>
                  <a:lnTo>
                    <a:pt x="1209802" y="2235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15027" y="2139695"/>
              <a:ext cx="315467" cy="28651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512691" y="2277617"/>
              <a:ext cx="120650" cy="2664460"/>
            </a:xfrm>
            <a:custGeom>
              <a:avLst/>
              <a:gdLst/>
              <a:ahLst/>
              <a:cxnLst/>
              <a:rect l="l" t="t" r="r" b="b"/>
              <a:pathLst>
                <a:path w="120650" h="266446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2664333"/>
                  </a:lnTo>
                  <a:lnTo>
                    <a:pt x="73025" y="2664333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266446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4"/>
                  </a:lnTo>
                  <a:lnTo>
                    <a:pt x="14350" y="118110"/>
                  </a:lnTo>
                  <a:lnTo>
                    <a:pt x="22351" y="116078"/>
                  </a:lnTo>
                  <a:lnTo>
                    <a:pt x="25908" y="109855"/>
                  </a:lnTo>
                  <a:lnTo>
                    <a:pt x="47117" y="73496"/>
                  </a:lnTo>
                  <a:lnTo>
                    <a:pt x="47117" y="25654"/>
                  </a:lnTo>
                  <a:lnTo>
                    <a:pt x="75033" y="25654"/>
                  </a:lnTo>
                  <a:lnTo>
                    <a:pt x="60071" y="0"/>
                  </a:lnTo>
                  <a:close/>
                </a:path>
                <a:path w="120650" h="2664460">
                  <a:moveTo>
                    <a:pt x="75033" y="25654"/>
                  </a:moveTo>
                  <a:lnTo>
                    <a:pt x="73025" y="25654"/>
                  </a:lnTo>
                  <a:lnTo>
                    <a:pt x="73025" y="73496"/>
                  </a:lnTo>
                  <a:lnTo>
                    <a:pt x="94234" y="109855"/>
                  </a:lnTo>
                  <a:lnTo>
                    <a:pt x="97789" y="116078"/>
                  </a:lnTo>
                  <a:lnTo>
                    <a:pt x="105791" y="118110"/>
                  </a:lnTo>
                  <a:lnTo>
                    <a:pt x="111887" y="114554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4"/>
                  </a:lnTo>
                  <a:close/>
                </a:path>
                <a:path w="120650" h="2664460">
                  <a:moveTo>
                    <a:pt x="73025" y="25654"/>
                  </a:moveTo>
                  <a:lnTo>
                    <a:pt x="47117" y="25654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1"/>
                  </a:lnTo>
                  <a:lnTo>
                    <a:pt x="73025" y="32131"/>
                  </a:lnTo>
                  <a:lnTo>
                    <a:pt x="73025" y="25654"/>
                  </a:lnTo>
                  <a:close/>
                </a:path>
                <a:path w="120650" h="2664460">
                  <a:moveTo>
                    <a:pt x="73025" y="32131"/>
                  </a:moveTo>
                  <a:lnTo>
                    <a:pt x="71247" y="32131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2664460">
                  <a:moveTo>
                    <a:pt x="71247" y="32131"/>
                  </a:moveTo>
                  <a:lnTo>
                    <a:pt x="48895" y="32131"/>
                  </a:lnTo>
                  <a:lnTo>
                    <a:pt x="60071" y="51289"/>
                  </a:lnTo>
                  <a:lnTo>
                    <a:pt x="71247" y="321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495544" y="1888235"/>
              <a:ext cx="992124" cy="31546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53277" y="1966086"/>
              <a:ext cx="792480" cy="120650"/>
            </a:xfrm>
            <a:custGeom>
              <a:avLst/>
              <a:gdLst/>
              <a:ahLst/>
              <a:cxnLst/>
              <a:rect l="l" t="t" r="r" b="b"/>
              <a:pathLst>
                <a:path w="792479" h="120650">
                  <a:moveTo>
                    <a:pt x="102997" y="0"/>
                  </a:moveTo>
                  <a:lnTo>
                    <a:pt x="0" y="60071"/>
                  </a:lnTo>
                  <a:lnTo>
                    <a:pt x="102997" y="120141"/>
                  </a:lnTo>
                  <a:lnTo>
                    <a:pt x="110998" y="118110"/>
                  </a:lnTo>
                  <a:lnTo>
                    <a:pt x="114554" y="111887"/>
                  </a:lnTo>
                  <a:lnTo>
                    <a:pt x="118110" y="105790"/>
                  </a:lnTo>
                  <a:lnTo>
                    <a:pt x="116077" y="97789"/>
                  </a:lnTo>
                  <a:lnTo>
                    <a:pt x="109855" y="94234"/>
                  </a:lnTo>
                  <a:lnTo>
                    <a:pt x="73496" y="73025"/>
                  </a:lnTo>
                  <a:lnTo>
                    <a:pt x="25654" y="73025"/>
                  </a:lnTo>
                  <a:lnTo>
                    <a:pt x="25654" y="47116"/>
                  </a:lnTo>
                  <a:lnTo>
                    <a:pt x="73496" y="47116"/>
                  </a:lnTo>
                  <a:lnTo>
                    <a:pt x="109855" y="25908"/>
                  </a:lnTo>
                  <a:lnTo>
                    <a:pt x="116077" y="22351"/>
                  </a:lnTo>
                  <a:lnTo>
                    <a:pt x="118110" y="14350"/>
                  </a:lnTo>
                  <a:lnTo>
                    <a:pt x="114554" y="8254"/>
                  </a:lnTo>
                  <a:lnTo>
                    <a:pt x="110998" y="2032"/>
                  </a:lnTo>
                  <a:lnTo>
                    <a:pt x="102997" y="0"/>
                  </a:lnTo>
                  <a:close/>
                </a:path>
                <a:path w="792479" h="120650">
                  <a:moveTo>
                    <a:pt x="73496" y="47116"/>
                  </a:moveTo>
                  <a:lnTo>
                    <a:pt x="25654" y="47116"/>
                  </a:lnTo>
                  <a:lnTo>
                    <a:pt x="25654" y="73025"/>
                  </a:lnTo>
                  <a:lnTo>
                    <a:pt x="73496" y="73025"/>
                  </a:lnTo>
                  <a:lnTo>
                    <a:pt x="70448" y="71247"/>
                  </a:lnTo>
                  <a:lnTo>
                    <a:pt x="32131" y="71247"/>
                  </a:lnTo>
                  <a:lnTo>
                    <a:pt x="32131" y="48895"/>
                  </a:lnTo>
                  <a:lnTo>
                    <a:pt x="70448" y="48895"/>
                  </a:lnTo>
                  <a:lnTo>
                    <a:pt x="73496" y="47116"/>
                  </a:lnTo>
                  <a:close/>
                </a:path>
                <a:path w="792479" h="120650">
                  <a:moveTo>
                    <a:pt x="792099" y="47116"/>
                  </a:moveTo>
                  <a:lnTo>
                    <a:pt x="73496" y="47116"/>
                  </a:lnTo>
                  <a:lnTo>
                    <a:pt x="51289" y="60071"/>
                  </a:lnTo>
                  <a:lnTo>
                    <a:pt x="73496" y="73025"/>
                  </a:lnTo>
                  <a:lnTo>
                    <a:pt x="792099" y="73025"/>
                  </a:lnTo>
                  <a:lnTo>
                    <a:pt x="792099" y="47116"/>
                  </a:lnTo>
                  <a:close/>
                </a:path>
                <a:path w="792479" h="120650">
                  <a:moveTo>
                    <a:pt x="32131" y="48895"/>
                  </a:moveTo>
                  <a:lnTo>
                    <a:pt x="32131" y="71247"/>
                  </a:lnTo>
                  <a:lnTo>
                    <a:pt x="51289" y="60071"/>
                  </a:lnTo>
                  <a:lnTo>
                    <a:pt x="32131" y="48895"/>
                  </a:lnTo>
                  <a:close/>
                </a:path>
                <a:path w="792479" h="120650">
                  <a:moveTo>
                    <a:pt x="51289" y="60071"/>
                  </a:moveTo>
                  <a:lnTo>
                    <a:pt x="32131" y="71247"/>
                  </a:lnTo>
                  <a:lnTo>
                    <a:pt x="70448" y="71247"/>
                  </a:lnTo>
                  <a:lnTo>
                    <a:pt x="51289" y="60071"/>
                  </a:lnTo>
                  <a:close/>
                </a:path>
                <a:path w="792479" h="120650">
                  <a:moveTo>
                    <a:pt x="70448" y="48895"/>
                  </a:moveTo>
                  <a:lnTo>
                    <a:pt x="32131" y="48895"/>
                  </a:lnTo>
                  <a:lnTo>
                    <a:pt x="51289" y="60071"/>
                  </a:lnTo>
                  <a:lnTo>
                    <a:pt x="70448" y="48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95544" y="1996439"/>
              <a:ext cx="1001268" cy="8945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653277" y="2134361"/>
              <a:ext cx="800735" cy="694055"/>
            </a:xfrm>
            <a:custGeom>
              <a:avLst/>
              <a:gdLst/>
              <a:ahLst/>
              <a:cxnLst/>
              <a:rect l="l" t="t" r="r" b="b"/>
              <a:pathLst>
                <a:path w="800735" h="694055">
                  <a:moveTo>
                    <a:pt x="38817" y="33529"/>
                  </a:moveTo>
                  <a:lnTo>
                    <a:pt x="47165" y="57847"/>
                  </a:lnTo>
                  <a:lnTo>
                    <a:pt x="783589" y="693927"/>
                  </a:lnTo>
                  <a:lnTo>
                    <a:pt x="800608" y="674242"/>
                  </a:lnTo>
                  <a:lnTo>
                    <a:pt x="63995" y="38225"/>
                  </a:lnTo>
                  <a:lnTo>
                    <a:pt x="38817" y="33529"/>
                  </a:lnTo>
                  <a:close/>
                </a:path>
                <a:path w="800735" h="694055">
                  <a:moveTo>
                    <a:pt x="0" y="0"/>
                  </a:moveTo>
                  <a:lnTo>
                    <a:pt x="36322" y="106045"/>
                  </a:lnTo>
                  <a:lnTo>
                    <a:pt x="38608" y="112902"/>
                  </a:lnTo>
                  <a:lnTo>
                    <a:pt x="45974" y="116459"/>
                  </a:lnTo>
                  <a:lnTo>
                    <a:pt x="52832" y="114173"/>
                  </a:lnTo>
                  <a:lnTo>
                    <a:pt x="59562" y="111760"/>
                  </a:lnTo>
                  <a:lnTo>
                    <a:pt x="63119" y="104393"/>
                  </a:lnTo>
                  <a:lnTo>
                    <a:pt x="60833" y="97662"/>
                  </a:lnTo>
                  <a:lnTo>
                    <a:pt x="47165" y="57847"/>
                  </a:lnTo>
                  <a:lnTo>
                    <a:pt x="10922" y="26542"/>
                  </a:lnTo>
                  <a:lnTo>
                    <a:pt x="27812" y="6985"/>
                  </a:lnTo>
                  <a:lnTo>
                    <a:pt x="37425" y="6985"/>
                  </a:lnTo>
                  <a:lnTo>
                    <a:pt x="0" y="0"/>
                  </a:lnTo>
                  <a:close/>
                </a:path>
                <a:path w="800735" h="694055">
                  <a:moveTo>
                    <a:pt x="27812" y="6985"/>
                  </a:moveTo>
                  <a:lnTo>
                    <a:pt x="10922" y="26542"/>
                  </a:lnTo>
                  <a:lnTo>
                    <a:pt x="47165" y="57847"/>
                  </a:lnTo>
                  <a:lnTo>
                    <a:pt x="38817" y="33529"/>
                  </a:lnTo>
                  <a:lnTo>
                    <a:pt x="17018" y="29463"/>
                  </a:lnTo>
                  <a:lnTo>
                    <a:pt x="31623" y="12573"/>
                  </a:lnTo>
                  <a:lnTo>
                    <a:pt x="34284" y="12573"/>
                  </a:lnTo>
                  <a:lnTo>
                    <a:pt x="27812" y="6985"/>
                  </a:lnTo>
                  <a:close/>
                </a:path>
                <a:path w="800735" h="694055">
                  <a:moveTo>
                    <a:pt x="37425" y="6985"/>
                  </a:moveTo>
                  <a:lnTo>
                    <a:pt x="27812" y="6985"/>
                  </a:lnTo>
                  <a:lnTo>
                    <a:pt x="63995" y="38225"/>
                  </a:lnTo>
                  <a:lnTo>
                    <a:pt x="112522" y="47243"/>
                  </a:lnTo>
                  <a:lnTo>
                    <a:pt x="119252" y="42672"/>
                  </a:lnTo>
                  <a:lnTo>
                    <a:pt x="120650" y="35687"/>
                  </a:lnTo>
                  <a:lnTo>
                    <a:pt x="121920" y="28575"/>
                  </a:lnTo>
                  <a:lnTo>
                    <a:pt x="117221" y="21843"/>
                  </a:lnTo>
                  <a:lnTo>
                    <a:pt x="37425" y="6985"/>
                  </a:lnTo>
                  <a:close/>
                </a:path>
                <a:path w="800735" h="694055">
                  <a:moveTo>
                    <a:pt x="34284" y="12573"/>
                  </a:moveTo>
                  <a:lnTo>
                    <a:pt x="31623" y="12573"/>
                  </a:lnTo>
                  <a:lnTo>
                    <a:pt x="38817" y="33529"/>
                  </a:lnTo>
                  <a:lnTo>
                    <a:pt x="63995" y="38225"/>
                  </a:lnTo>
                  <a:lnTo>
                    <a:pt x="34284" y="12573"/>
                  </a:lnTo>
                  <a:close/>
                </a:path>
                <a:path w="800735" h="694055">
                  <a:moveTo>
                    <a:pt x="31623" y="12573"/>
                  </a:moveTo>
                  <a:lnTo>
                    <a:pt x="17018" y="29463"/>
                  </a:lnTo>
                  <a:lnTo>
                    <a:pt x="38817" y="33529"/>
                  </a:lnTo>
                  <a:lnTo>
                    <a:pt x="31623" y="1257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350764" y="2139695"/>
              <a:ext cx="1147572" cy="154076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08498" y="2277617"/>
              <a:ext cx="946785" cy="1339850"/>
            </a:xfrm>
            <a:custGeom>
              <a:avLst/>
              <a:gdLst/>
              <a:ahLst/>
              <a:cxnLst/>
              <a:rect l="l" t="t" r="r" b="b"/>
              <a:pathLst>
                <a:path w="946785" h="1339850">
                  <a:moveTo>
                    <a:pt x="29561" y="42002"/>
                  </a:moveTo>
                  <a:lnTo>
                    <a:pt x="31741" y="67658"/>
                  </a:lnTo>
                  <a:lnTo>
                    <a:pt x="925449" y="1339596"/>
                  </a:lnTo>
                  <a:lnTo>
                    <a:pt x="946657" y="1324737"/>
                  </a:lnTo>
                  <a:lnTo>
                    <a:pt x="52864" y="52676"/>
                  </a:lnTo>
                  <a:lnTo>
                    <a:pt x="29561" y="42002"/>
                  </a:lnTo>
                  <a:close/>
                </a:path>
                <a:path w="946785" h="1339850">
                  <a:moveTo>
                    <a:pt x="0" y="0"/>
                  </a:moveTo>
                  <a:lnTo>
                    <a:pt x="9398" y="111760"/>
                  </a:lnTo>
                  <a:lnTo>
                    <a:pt x="10032" y="118872"/>
                  </a:lnTo>
                  <a:lnTo>
                    <a:pt x="16255" y="124206"/>
                  </a:lnTo>
                  <a:lnTo>
                    <a:pt x="30606" y="122936"/>
                  </a:lnTo>
                  <a:lnTo>
                    <a:pt x="35813" y="116712"/>
                  </a:lnTo>
                  <a:lnTo>
                    <a:pt x="35305" y="109601"/>
                  </a:lnTo>
                  <a:lnTo>
                    <a:pt x="31741" y="67658"/>
                  </a:lnTo>
                  <a:lnTo>
                    <a:pt x="4190" y="28448"/>
                  </a:lnTo>
                  <a:lnTo>
                    <a:pt x="25400" y="13589"/>
                  </a:lnTo>
                  <a:lnTo>
                    <a:pt x="29652" y="13589"/>
                  </a:lnTo>
                  <a:lnTo>
                    <a:pt x="0" y="0"/>
                  </a:lnTo>
                  <a:close/>
                </a:path>
                <a:path w="946785" h="1339850">
                  <a:moveTo>
                    <a:pt x="29652" y="13589"/>
                  </a:moveTo>
                  <a:lnTo>
                    <a:pt x="25400" y="13589"/>
                  </a:lnTo>
                  <a:lnTo>
                    <a:pt x="52864" y="52676"/>
                  </a:lnTo>
                  <a:lnTo>
                    <a:pt x="91186" y="70231"/>
                  </a:lnTo>
                  <a:lnTo>
                    <a:pt x="97662" y="73279"/>
                  </a:lnTo>
                  <a:lnTo>
                    <a:pt x="105282" y="70358"/>
                  </a:lnTo>
                  <a:lnTo>
                    <a:pt x="108330" y="63881"/>
                  </a:lnTo>
                  <a:lnTo>
                    <a:pt x="111251" y="57404"/>
                  </a:lnTo>
                  <a:lnTo>
                    <a:pt x="108457" y="49657"/>
                  </a:lnTo>
                  <a:lnTo>
                    <a:pt x="29652" y="13589"/>
                  </a:lnTo>
                  <a:close/>
                </a:path>
                <a:path w="946785" h="1339850">
                  <a:moveTo>
                    <a:pt x="25400" y="13589"/>
                  </a:moveTo>
                  <a:lnTo>
                    <a:pt x="4190" y="28448"/>
                  </a:lnTo>
                  <a:lnTo>
                    <a:pt x="31741" y="67658"/>
                  </a:lnTo>
                  <a:lnTo>
                    <a:pt x="29561" y="42002"/>
                  </a:lnTo>
                  <a:lnTo>
                    <a:pt x="9398" y="32766"/>
                  </a:lnTo>
                  <a:lnTo>
                    <a:pt x="27686" y="19939"/>
                  </a:lnTo>
                  <a:lnTo>
                    <a:pt x="29861" y="19939"/>
                  </a:lnTo>
                  <a:lnTo>
                    <a:pt x="25400" y="13589"/>
                  </a:lnTo>
                  <a:close/>
                </a:path>
                <a:path w="946785" h="1339850">
                  <a:moveTo>
                    <a:pt x="29861" y="19939"/>
                  </a:moveTo>
                  <a:lnTo>
                    <a:pt x="27686" y="19939"/>
                  </a:lnTo>
                  <a:lnTo>
                    <a:pt x="29561" y="42002"/>
                  </a:lnTo>
                  <a:lnTo>
                    <a:pt x="52864" y="52676"/>
                  </a:lnTo>
                  <a:lnTo>
                    <a:pt x="29861" y="19939"/>
                  </a:lnTo>
                  <a:close/>
                </a:path>
                <a:path w="946785" h="1339850">
                  <a:moveTo>
                    <a:pt x="27686" y="19939"/>
                  </a:moveTo>
                  <a:lnTo>
                    <a:pt x="9398" y="32766"/>
                  </a:lnTo>
                  <a:lnTo>
                    <a:pt x="29561" y="42002"/>
                  </a:lnTo>
                  <a:lnTo>
                    <a:pt x="27686" y="199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062727" y="2139695"/>
              <a:ext cx="1435608" cy="234543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219445" y="2277617"/>
              <a:ext cx="1236345" cy="2144395"/>
            </a:xfrm>
            <a:custGeom>
              <a:avLst/>
              <a:gdLst/>
              <a:ahLst/>
              <a:cxnLst/>
              <a:rect l="l" t="t" r="r" b="b"/>
              <a:pathLst>
                <a:path w="1236345" h="2144395">
                  <a:moveTo>
                    <a:pt x="26513" y="44609"/>
                  </a:moveTo>
                  <a:lnTo>
                    <a:pt x="26332" y="70254"/>
                  </a:lnTo>
                  <a:lnTo>
                    <a:pt x="1213865" y="2144268"/>
                  </a:lnTo>
                  <a:lnTo>
                    <a:pt x="1236344" y="2131441"/>
                  </a:lnTo>
                  <a:lnTo>
                    <a:pt x="48918" y="57490"/>
                  </a:lnTo>
                  <a:lnTo>
                    <a:pt x="26513" y="44609"/>
                  </a:lnTo>
                  <a:close/>
                </a:path>
                <a:path w="1236345" h="2144395">
                  <a:moveTo>
                    <a:pt x="1015" y="0"/>
                  </a:moveTo>
                  <a:lnTo>
                    <a:pt x="126" y="112141"/>
                  </a:lnTo>
                  <a:lnTo>
                    <a:pt x="0" y="119253"/>
                  </a:lnTo>
                  <a:lnTo>
                    <a:pt x="5841" y="125095"/>
                  </a:lnTo>
                  <a:lnTo>
                    <a:pt x="12953" y="125222"/>
                  </a:lnTo>
                  <a:lnTo>
                    <a:pt x="20065" y="125222"/>
                  </a:lnTo>
                  <a:lnTo>
                    <a:pt x="25907" y="119507"/>
                  </a:lnTo>
                  <a:lnTo>
                    <a:pt x="26036" y="112141"/>
                  </a:lnTo>
                  <a:lnTo>
                    <a:pt x="26332" y="70254"/>
                  </a:lnTo>
                  <a:lnTo>
                    <a:pt x="2539" y="28702"/>
                  </a:lnTo>
                  <a:lnTo>
                    <a:pt x="25018" y="15748"/>
                  </a:lnTo>
                  <a:lnTo>
                    <a:pt x="28333" y="15748"/>
                  </a:lnTo>
                  <a:lnTo>
                    <a:pt x="1015" y="0"/>
                  </a:lnTo>
                  <a:close/>
                </a:path>
                <a:path w="1236345" h="2144395">
                  <a:moveTo>
                    <a:pt x="28333" y="15748"/>
                  </a:moveTo>
                  <a:lnTo>
                    <a:pt x="25018" y="15748"/>
                  </a:lnTo>
                  <a:lnTo>
                    <a:pt x="48918" y="57490"/>
                  </a:lnTo>
                  <a:lnTo>
                    <a:pt x="91439" y="81915"/>
                  </a:lnTo>
                  <a:lnTo>
                    <a:pt x="99440" y="79883"/>
                  </a:lnTo>
                  <a:lnTo>
                    <a:pt x="106552" y="67437"/>
                  </a:lnTo>
                  <a:lnTo>
                    <a:pt x="104393" y="59562"/>
                  </a:lnTo>
                  <a:lnTo>
                    <a:pt x="28333" y="15748"/>
                  </a:lnTo>
                  <a:close/>
                </a:path>
                <a:path w="1236345" h="2144395">
                  <a:moveTo>
                    <a:pt x="25018" y="15748"/>
                  </a:moveTo>
                  <a:lnTo>
                    <a:pt x="2539" y="28702"/>
                  </a:lnTo>
                  <a:lnTo>
                    <a:pt x="26332" y="70254"/>
                  </a:lnTo>
                  <a:lnTo>
                    <a:pt x="26513" y="44609"/>
                  </a:lnTo>
                  <a:lnTo>
                    <a:pt x="7238" y="33528"/>
                  </a:lnTo>
                  <a:lnTo>
                    <a:pt x="26669" y="22352"/>
                  </a:lnTo>
                  <a:lnTo>
                    <a:pt x="28800" y="22352"/>
                  </a:lnTo>
                  <a:lnTo>
                    <a:pt x="25018" y="15748"/>
                  </a:lnTo>
                  <a:close/>
                </a:path>
                <a:path w="1236345" h="2144395">
                  <a:moveTo>
                    <a:pt x="28800" y="22352"/>
                  </a:moveTo>
                  <a:lnTo>
                    <a:pt x="26669" y="22352"/>
                  </a:lnTo>
                  <a:lnTo>
                    <a:pt x="26513" y="44609"/>
                  </a:lnTo>
                  <a:lnTo>
                    <a:pt x="48918" y="57490"/>
                  </a:lnTo>
                  <a:lnTo>
                    <a:pt x="28800" y="22352"/>
                  </a:lnTo>
                  <a:close/>
                </a:path>
                <a:path w="1236345" h="2144395">
                  <a:moveTo>
                    <a:pt x="26669" y="22352"/>
                  </a:moveTo>
                  <a:lnTo>
                    <a:pt x="7238" y="33528"/>
                  </a:lnTo>
                  <a:lnTo>
                    <a:pt x="26513" y="44609"/>
                  </a:lnTo>
                  <a:lnTo>
                    <a:pt x="26669" y="2235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74692" y="2139695"/>
              <a:ext cx="1723643" cy="31226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926457" y="2277617"/>
              <a:ext cx="1529715" cy="2922270"/>
            </a:xfrm>
            <a:custGeom>
              <a:avLst/>
              <a:gdLst/>
              <a:ahLst/>
              <a:cxnLst/>
              <a:rect l="l" t="t" r="r" b="b"/>
              <a:pathLst>
                <a:path w="1529714" h="2922270">
                  <a:moveTo>
                    <a:pt x="29636" y="45576"/>
                  </a:moveTo>
                  <a:lnTo>
                    <a:pt x="28359" y="71394"/>
                  </a:lnTo>
                  <a:lnTo>
                    <a:pt x="1506601" y="2922270"/>
                  </a:lnTo>
                  <a:lnTo>
                    <a:pt x="1529588" y="2910332"/>
                  </a:lnTo>
                  <a:lnTo>
                    <a:pt x="51236" y="59243"/>
                  </a:lnTo>
                  <a:lnTo>
                    <a:pt x="29636" y="45576"/>
                  </a:lnTo>
                  <a:close/>
                </a:path>
                <a:path w="1529714" h="2922270">
                  <a:moveTo>
                    <a:pt x="5968" y="0"/>
                  </a:moveTo>
                  <a:lnTo>
                    <a:pt x="312" y="113284"/>
                  </a:lnTo>
                  <a:lnTo>
                    <a:pt x="0" y="119126"/>
                  </a:lnTo>
                  <a:lnTo>
                    <a:pt x="5460" y="125222"/>
                  </a:lnTo>
                  <a:lnTo>
                    <a:pt x="19812" y="125984"/>
                  </a:lnTo>
                  <a:lnTo>
                    <a:pt x="25907" y="120396"/>
                  </a:lnTo>
                  <a:lnTo>
                    <a:pt x="26351" y="112014"/>
                  </a:lnTo>
                  <a:lnTo>
                    <a:pt x="28359" y="71394"/>
                  </a:lnTo>
                  <a:lnTo>
                    <a:pt x="6222" y="28702"/>
                  </a:lnTo>
                  <a:lnTo>
                    <a:pt x="29209" y="16764"/>
                  </a:lnTo>
                  <a:lnTo>
                    <a:pt x="32464" y="16764"/>
                  </a:lnTo>
                  <a:lnTo>
                    <a:pt x="5968" y="0"/>
                  </a:lnTo>
                  <a:close/>
                </a:path>
                <a:path w="1529714" h="2922270">
                  <a:moveTo>
                    <a:pt x="32464" y="16764"/>
                  </a:moveTo>
                  <a:lnTo>
                    <a:pt x="29209" y="16764"/>
                  </a:lnTo>
                  <a:lnTo>
                    <a:pt x="51236" y="59243"/>
                  </a:lnTo>
                  <a:lnTo>
                    <a:pt x="86867" y="81787"/>
                  </a:lnTo>
                  <a:lnTo>
                    <a:pt x="92963" y="85725"/>
                  </a:lnTo>
                  <a:lnTo>
                    <a:pt x="100964" y="83820"/>
                  </a:lnTo>
                  <a:lnTo>
                    <a:pt x="104775" y="77851"/>
                  </a:lnTo>
                  <a:lnTo>
                    <a:pt x="108584" y="71755"/>
                  </a:lnTo>
                  <a:lnTo>
                    <a:pt x="106806" y="63754"/>
                  </a:lnTo>
                  <a:lnTo>
                    <a:pt x="32464" y="16764"/>
                  </a:lnTo>
                  <a:close/>
                </a:path>
                <a:path w="1529714" h="2922270">
                  <a:moveTo>
                    <a:pt x="29209" y="16764"/>
                  </a:moveTo>
                  <a:lnTo>
                    <a:pt x="6222" y="28702"/>
                  </a:lnTo>
                  <a:lnTo>
                    <a:pt x="28359" y="71394"/>
                  </a:lnTo>
                  <a:lnTo>
                    <a:pt x="29636" y="45576"/>
                  </a:lnTo>
                  <a:lnTo>
                    <a:pt x="10794" y="33655"/>
                  </a:lnTo>
                  <a:lnTo>
                    <a:pt x="30733" y="23368"/>
                  </a:lnTo>
                  <a:lnTo>
                    <a:pt x="32634" y="23368"/>
                  </a:lnTo>
                  <a:lnTo>
                    <a:pt x="29209" y="16764"/>
                  </a:lnTo>
                  <a:close/>
                </a:path>
                <a:path w="1529714" h="2922270">
                  <a:moveTo>
                    <a:pt x="32634" y="23368"/>
                  </a:moveTo>
                  <a:lnTo>
                    <a:pt x="30733" y="23368"/>
                  </a:lnTo>
                  <a:lnTo>
                    <a:pt x="29636" y="45576"/>
                  </a:lnTo>
                  <a:lnTo>
                    <a:pt x="51236" y="59243"/>
                  </a:lnTo>
                  <a:lnTo>
                    <a:pt x="32634" y="23368"/>
                  </a:lnTo>
                  <a:close/>
                </a:path>
                <a:path w="1529714" h="2922270">
                  <a:moveTo>
                    <a:pt x="30733" y="23368"/>
                  </a:moveTo>
                  <a:lnTo>
                    <a:pt x="10794" y="33655"/>
                  </a:lnTo>
                  <a:lnTo>
                    <a:pt x="29636" y="45576"/>
                  </a:lnTo>
                  <a:lnTo>
                    <a:pt x="30733" y="2336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47188" y="2139695"/>
              <a:ext cx="1723643" cy="31226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89733" y="2277617"/>
              <a:ext cx="1529715" cy="2922270"/>
            </a:xfrm>
            <a:custGeom>
              <a:avLst/>
              <a:gdLst/>
              <a:ahLst/>
              <a:cxnLst/>
              <a:rect l="l" t="t" r="r" b="b"/>
              <a:pathLst>
                <a:path w="1529714" h="2922270">
                  <a:moveTo>
                    <a:pt x="1500075" y="45517"/>
                  </a:moveTo>
                  <a:lnTo>
                    <a:pt x="1478318" y="59306"/>
                  </a:lnTo>
                  <a:lnTo>
                    <a:pt x="0" y="2910332"/>
                  </a:lnTo>
                  <a:lnTo>
                    <a:pt x="23114" y="2922270"/>
                  </a:lnTo>
                  <a:lnTo>
                    <a:pt x="1501344" y="71173"/>
                  </a:lnTo>
                  <a:lnTo>
                    <a:pt x="1500075" y="45517"/>
                  </a:lnTo>
                  <a:close/>
                </a:path>
                <a:path w="1529714" h="2922270">
                  <a:moveTo>
                    <a:pt x="1524582" y="16764"/>
                  </a:moveTo>
                  <a:lnTo>
                    <a:pt x="1500378" y="16764"/>
                  </a:lnTo>
                  <a:lnTo>
                    <a:pt x="1523365" y="28702"/>
                  </a:lnTo>
                  <a:lnTo>
                    <a:pt x="1501344" y="71173"/>
                  </a:lnTo>
                  <a:lnTo>
                    <a:pt x="1503426" y="113284"/>
                  </a:lnTo>
                  <a:lnTo>
                    <a:pt x="1503807" y="120396"/>
                  </a:lnTo>
                  <a:lnTo>
                    <a:pt x="1509903" y="125984"/>
                  </a:lnTo>
                  <a:lnTo>
                    <a:pt x="1524127" y="125222"/>
                  </a:lnTo>
                  <a:lnTo>
                    <a:pt x="1529715" y="119126"/>
                  </a:lnTo>
                  <a:lnTo>
                    <a:pt x="1529333" y="112014"/>
                  </a:lnTo>
                  <a:lnTo>
                    <a:pt x="1524582" y="16764"/>
                  </a:lnTo>
                  <a:close/>
                </a:path>
                <a:path w="1529714" h="2922270">
                  <a:moveTo>
                    <a:pt x="1523745" y="0"/>
                  </a:moveTo>
                  <a:lnTo>
                    <a:pt x="1422908" y="63754"/>
                  </a:lnTo>
                  <a:lnTo>
                    <a:pt x="1421130" y="71755"/>
                  </a:lnTo>
                  <a:lnTo>
                    <a:pt x="1424940" y="77851"/>
                  </a:lnTo>
                  <a:lnTo>
                    <a:pt x="1428750" y="83820"/>
                  </a:lnTo>
                  <a:lnTo>
                    <a:pt x="1436751" y="85725"/>
                  </a:lnTo>
                  <a:lnTo>
                    <a:pt x="1442846" y="81787"/>
                  </a:lnTo>
                  <a:lnTo>
                    <a:pt x="1478318" y="59306"/>
                  </a:lnTo>
                  <a:lnTo>
                    <a:pt x="1500378" y="16764"/>
                  </a:lnTo>
                  <a:lnTo>
                    <a:pt x="1524582" y="16764"/>
                  </a:lnTo>
                  <a:lnTo>
                    <a:pt x="1523745" y="0"/>
                  </a:lnTo>
                  <a:close/>
                </a:path>
                <a:path w="1529714" h="2922270">
                  <a:moveTo>
                    <a:pt x="1513094" y="23368"/>
                  </a:moveTo>
                  <a:lnTo>
                    <a:pt x="1498981" y="23368"/>
                  </a:lnTo>
                  <a:lnTo>
                    <a:pt x="1518793" y="33655"/>
                  </a:lnTo>
                  <a:lnTo>
                    <a:pt x="1500075" y="45517"/>
                  </a:lnTo>
                  <a:lnTo>
                    <a:pt x="1501344" y="71173"/>
                  </a:lnTo>
                  <a:lnTo>
                    <a:pt x="1523365" y="28702"/>
                  </a:lnTo>
                  <a:lnTo>
                    <a:pt x="1513094" y="23368"/>
                  </a:lnTo>
                  <a:close/>
                </a:path>
                <a:path w="1529714" h="2922270">
                  <a:moveTo>
                    <a:pt x="1500378" y="16764"/>
                  </a:moveTo>
                  <a:lnTo>
                    <a:pt x="1478318" y="59306"/>
                  </a:lnTo>
                  <a:lnTo>
                    <a:pt x="1500075" y="45517"/>
                  </a:lnTo>
                  <a:lnTo>
                    <a:pt x="1498981" y="23368"/>
                  </a:lnTo>
                  <a:lnTo>
                    <a:pt x="1513094" y="23368"/>
                  </a:lnTo>
                  <a:lnTo>
                    <a:pt x="1500378" y="16764"/>
                  </a:lnTo>
                  <a:close/>
                </a:path>
                <a:path w="1529714" h="2922270">
                  <a:moveTo>
                    <a:pt x="1498981" y="23368"/>
                  </a:moveTo>
                  <a:lnTo>
                    <a:pt x="1500075" y="45517"/>
                  </a:lnTo>
                  <a:lnTo>
                    <a:pt x="1518793" y="33655"/>
                  </a:lnTo>
                  <a:lnTo>
                    <a:pt x="1498981" y="2336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01724"/>
            <a:ext cx="9144000" cy="5256530"/>
            <a:chOff x="0" y="1601724"/>
            <a:chExt cx="9144000" cy="5256530"/>
          </a:xfrm>
        </p:grpSpPr>
        <p:sp>
          <p:nvSpPr>
            <p:cNvPr id="3" name="object 3"/>
            <p:cNvSpPr/>
            <p:nvPr/>
          </p:nvSpPr>
          <p:spPr>
            <a:xfrm>
              <a:off x="396240" y="1601724"/>
              <a:ext cx="4968240" cy="469239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67400" y="2264664"/>
              <a:ext cx="2592324" cy="861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76544" y="3948684"/>
              <a:ext cx="2575559" cy="868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07352" y="3104388"/>
              <a:ext cx="315468" cy="1022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015" y="3126486"/>
              <a:ext cx="120650" cy="822325"/>
            </a:xfrm>
            <a:custGeom>
              <a:avLst/>
              <a:gdLst/>
              <a:ahLst/>
              <a:cxnLst/>
              <a:rect l="l" t="t" r="r" b="b"/>
              <a:pathLst>
                <a:path w="120650" h="822325">
                  <a:moveTo>
                    <a:pt x="14350" y="703833"/>
                  </a:moveTo>
                  <a:lnTo>
                    <a:pt x="2031" y="711072"/>
                  </a:lnTo>
                  <a:lnTo>
                    <a:pt x="0" y="718946"/>
                  </a:lnTo>
                  <a:lnTo>
                    <a:pt x="3555" y="725169"/>
                  </a:lnTo>
                  <a:lnTo>
                    <a:pt x="60070" y="822070"/>
                  </a:lnTo>
                  <a:lnTo>
                    <a:pt x="75033" y="796416"/>
                  </a:lnTo>
                  <a:lnTo>
                    <a:pt x="47116" y="796416"/>
                  </a:lnTo>
                  <a:lnTo>
                    <a:pt x="47116" y="748447"/>
                  </a:lnTo>
                  <a:lnTo>
                    <a:pt x="22351" y="705993"/>
                  </a:lnTo>
                  <a:lnTo>
                    <a:pt x="14350" y="703833"/>
                  </a:lnTo>
                  <a:close/>
                </a:path>
                <a:path w="120650" h="822325">
                  <a:moveTo>
                    <a:pt x="47116" y="748447"/>
                  </a:moveTo>
                  <a:lnTo>
                    <a:pt x="47116" y="796416"/>
                  </a:lnTo>
                  <a:lnTo>
                    <a:pt x="73025" y="796416"/>
                  </a:lnTo>
                  <a:lnTo>
                    <a:pt x="73025" y="789813"/>
                  </a:lnTo>
                  <a:lnTo>
                    <a:pt x="48894" y="789813"/>
                  </a:lnTo>
                  <a:lnTo>
                    <a:pt x="60070" y="770654"/>
                  </a:lnTo>
                  <a:lnTo>
                    <a:pt x="47116" y="748447"/>
                  </a:lnTo>
                  <a:close/>
                </a:path>
                <a:path w="120650" h="822325">
                  <a:moveTo>
                    <a:pt x="105790" y="703833"/>
                  </a:moveTo>
                  <a:lnTo>
                    <a:pt x="97789" y="705993"/>
                  </a:lnTo>
                  <a:lnTo>
                    <a:pt x="73025" y="748447"/>
                  </a:lnTo>
                  <a:lnTo>
                    <a:pt x="73025" y="796416"/>
                  </a:lnTo>
                  <a:lnTo>
                    <a:pt x="75033" y="796416"/>
                  </a:lnTo>
                  <a:lnTo>
                    <a:pt x="116585" y="725169"/>
                  </a:lnTo>
                  <a:lnTo>
                    <a:pt x="120141" y="718946"/>
                  </a:lnTo>
                  <a:lnTo>
                    <a:pt x="118109" y="711072"/>
                  </a:lnTo>
                  <a:lnTo>
                    <a:pt x="105790" y="703833"/>
                  </a:lnTo>
                  <a:close/>
                </a:path>
                <a:path w="120650" h="822325">
                  <a:moveTo>
                    <a:pt x="60070" y="770654"/>
                  </a:moveTo>
                  <a:lnTo>
                    <a:pt x="48894" y="789813"/>
                  </a:lnTo>
                  <a:lnTo>
                    <a:pt x="71246" y="789813"/>
                  </a:lnTo>
                  <a:lnTo>
                    <a:pt x="60070" y="770654"/>
                  </a:lnTo>
                  <a:close/>
                </a:path>
                <a:path w="120650" h="822325">
                  <a:moveTo>
                    <a:pt x="73025" y="748447"/>
                  </a:moveTo>
                  <a:lnTo>
                    <a:pt x="60070" y="770654"/>
                  </a:lnTo>
                  <a:lnTo>
                    <a:pt x="71246" y="789813"/>
                  </a:lnTo>
                  <a:lnTo>
                    <a:pt x="73025" y="789813"/>
                  </a:lnTo>
                  <a:lnTo>
                    <a:pt x="73025" y="748447"/>
                  </a:lnTo>
                  <a:close/>
                </a:path>
                <a:path w="120650" h="822325">
                  <a:moveTo>
                    <a:pt x="73025" y="0"/>
                  </a:moveTo>
                  <a:lnTo>
                    <a:pt x="47116" y="0"/>
                  </a:lnTo>
                  <a:lnTo>
                    <a:pt x="47116" y="748447"/>
                  </a:lnTo>
                  <a:lnTo>
                    <a:pt x="60070" y="770654"/>
                  </a:lnTo>
                  <a:lnTo>
                    <a:pt x="73025" y="748447"/>
                  </a:lnTo>
                  <a:lnTo>
                    <a:pt x="73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06923" y="3502152"/>
              <a:ext cx="528827" cy="12268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48834" y="3537966"/>
              <a:ext cx="431800" cy="1115695"/>
            </a:xfrm>
            <a:custGeom>
              <a:avLst/>
              <a:gdLst/>
              <a:ahLst/>
              <a:cxnLst/>
              <a:rect l="l" t="t" r="r" b="b"/>
              <a:pathLst>
                <a:path w="431800" h="1115695">
                  <a:moveTo>
                    <a:pt x="0" y="0"/>
                  </a:moveTo>
                  <a:lnTo>
                    <a:pt x="68171" y="1835"/>
                  </a:lnTo>
                  <a:lnTo>
                    <a:pt x="127369" y="6945"/>
                  </a:lnTo>
                  <a:lnTo>
                    <a:pt x="174046" y="14730"/>
                  </a:lnTo>
                  <a:lnTo>
                    <a:pt x="215645" y="35941"/>
                  </a:lnTo>
                  <a:lnTo>
                    <a:pt x="215645" y="521843"/>
                  </a:lnTo>
                  <a:lnTo>
                    <a:pt x="226637" y="533188"/>
                  </a:lnTo>
                  <a:lnTo>
                    <a:pt x="257245" y="543053"/>
                  </a:lnTo>
                  <a:lnTo>
                    <a:pt x="303922" y="550838"/>
                  </a:lnTo>
                  <a:lnTo>
                    <a:pt x="363120" y="555948"/>
                  </a:lnTo>
                  <a:lnTo>
                    <a:pt x="431291" y="557784"/>
                  </a:lnTo>
                  <a:lnTo>
                    <a:pt x="363120" y="559619"/>
                  </a:lnTo>
                  <a:lnTo>
                    <a:pt x="303922" y="564729"/>
                  </a:lnTo>
                  <a:lnTo>
                    <a:pt x="257245" y="572514"/>
                  </a:lnTo>
                  <a:lnTo>
                    <a:pt x="226637" y="582379"/>
                  </a:lnTo>
                  <a:lnTo>
                    <a:pt x="215645" y="593725"/>
                  </a:lnTo>
                  <a:lnTo>
                    <a:pt x="215645" y="1079627"/>
                  </a:lnTo>
                  <a:lnTo>
                    <a:pt x="204654" y="1090972"/>
                  </a:lnTo>
                  <a:lnTo>
                    <a:pt x="174046" y="1100837"/>
                  </a:lnTo>
                  <a:lnTo>
                    <a:pt x="127369" y="1108622"/>
                  </a:lnTo>
                  <a:lnTo>
                    <a:pt x="68171" y="1113732"/>
                  </a:lnTo>
                  <a:lnTo>
                    <a:pt x="0" y="1115568"/>
                  </a:lnTo>
                </a:path>
              </a:pathLst>
            </a:custGeom>
            <a:ln w="25908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2960" marR="5080" indent="-20732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Criação </a:t>
            </a:r>
            <a:r>
              <a:rPr dirty="0"/>
              <a:t>de aplicações </a:t>
            </a:r>
            <a:r>
              <a:rPr spc="-5" dirty="0"/>
              <a:t>gráficas  com</a:t>
            </a:r>
            <a:r>
              <a:rPr spc="-10" dirty="0"/>
              <a:t> </a:t>
            </a:r>
            <a:r>
              <a:rPr spc="-5" dirty="0"/>
              <a:t>Eventos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7339965" y="3272409"/>
            <a:ext cx="1571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Evento depois</a:t>
            </a:r>
            <a:r>
              <a:rPr sz="1600" spc="1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do</a:t>
            </a:r>
            <a:endParaRPr sz="1600">
              <a:latin typeface="Georgia"/>
              <a:cs typeface="Georgia"/>
            </a:endParaRPr>
          </a:p>
          <a:p>
            <a:pPr marL="53340" algn="ctr">
              <a:lnSpc>
                <a:spcPct val="100000"/>
              </a:lnSpc>
            </a:pPr>
            <a:r>
              <a:rPr sz="1600" spc="-10" dirty="0">
                <a:latin typeface="Georgia"/>
                <a:cs typeface="Georgia"/>
              </a:rPr>
              <a:t>click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1410" y="1544828"/>
            <a:ext cx="2354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Georgia"/>
                <a:cs typeface="Georgia"/>
              </a:rPr>
              <a:t>Declarando </a:t>
            </a:r>
            <a:r>
              <a:rPr sz="1600" spc="-5" dirty="0">
                <a:latin typeface="Georgia"/>
                <a:cs typeface="Georgia"/>
              </a:rPr>
              <a:t>ação do</a:t>
            </a:r>
            <a:r>
              <a:rPr sz="1600" spc="75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botão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38215" y="1720595"/>
            <a:ext cx="1767839" cy="2452370"/>
            <a:chOff x="5538215" y="1720595"/>
            <a:chExt cx="1767839" cy="2452370"/>
          </a:xfrm>
        </p:grpSpPr>
        <p:sp>
          <p:nvSpPr>
            <p:cNvPr id="14" name="object 14"/>
            <p:cNvSpPr/>
            <p:nvPr/>
          </p:nvSpPr>
          <p:spPr>
            <a:xfrm>
              <a:off x="5538215" y="1720595"/>
              <a:ext cx="1510284" cy="2452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80125" y="1858517"/>
              <a:ext cx="1370965" cy="2252345"/>
            </a:xfrm>
            <a:custGeom>
              <a:avLst/>
              <a:gdLst/>
              <a:ahLst/>
              <a:cxnLst/>
              <a:rect l="l" t="t" r="r" b="b"/>
              <a:pathLst>
                <a:path w="1370965" h="2252345">
                  <a:moveTo>
                    <a:pt x="12446" y="2226056"/>
                  </a:moveTo>
                  <a:lnTo>
                    <a:pt x="0" y="2226056"/>
                  </a:lnTo>
                  <a:lnTo>
                    <a:pt x="0" y="2251964"/>
                  </a:lnTo>
                  <a:lnTo>
                    <a:pt x="32512" y="2251964"/>
                  </a:lnTo>
                  <a:lnTo>
                    <a:pt x="38353" y="2246249"/>
                  </a:lnTo>
                  <a:lnTo>
                    <a:pt x="38353" y="2239010"/>
                  </a:lnTo>
                  <a:lnTo>
                    <a:pt x="12446" y="2239010"/>
                  </a:lnTo>
                  <a:lnTo>
                    <a:pt x="12446" y="2226056"/>
                  </a:lnTo>
                  <a:close/>
                </a:path>
                <a:path w="1370965" h="2252345">
                  <a:moveTo>
                    <a:pt x="1297813" y="179832"/>
                  </a:moveTo>
                  <a:lnTo>
                    <a:pt x="18287" y="179832"/>
                  </a:lnTo>
                  <a:lnTo>
                    <a:pt x="12446" y="185674"/>
                  </a:lnTo>
                  <a:lnTo>
                    <a:pt x="12446" y="2239010"/>
                  </a:lnTo>
                  <a:lnTo>
                    <a:pt x="25400" y="2226056"/>
                  </a:lnTo>
                  <a:lnTo>
                    <a:pt x="38353" y="2226056"/>
                  </a:lnTo>
                  <a:lnTo>
                    <a:pt x="38353" y="205740"/>
                  </a:lnTo>
                  <a:lnTo>
                    <a:pt x="25400" y="205740"/>
                  </a:lnTo>
                  <a:lnTo>
                    <a:pt x="38353" y="192786"/>
                  </a:lnTo>
                  <a:lnTo>
                    <a:pt x="1297813" y="192786"/>
                  </a:lnTo>
                  <a:lnTo>
                    <a:pt x="1297813" y="179832"/>
                  </a:lnTo>
                  <a:close/>
                </a:path>
                <a:path w="1370965" h="2252345">
                  <a:moveTo>
                    <a:pt x="38353" y="2226056"/>
                  </a:moveTo>
                  <a:lnTo>
                    <a:pt x="25400" y="2226056"/>
                  </a:lnTo>
                  <a:lnTo>
                    <a:pt x="12446" y="2239010"/>
                  </a:lnTo>
                  <a:lnTo>
                    <a:pt x="38353" y="2239010"/>
                  </a:lnTo>
                  <a:lnTo>
                    <a:pt x="38353" y="2226056"/>
                  </a:lnTo>
                  <a:close/>
                </a:path>
                <a:path w="1370965" h="2252345">
                  <a:moveTo>
                    <a:pt x="38353" y="192786"/>
                  </a:moveTo>
                  <a:lnTo>
                    <a:pt x="25400" y="205740"/>
                  </a:lnTo>
                  <a:lnTo>
                    <a:pt x="38353" y="205740"/>
                  </a:lnTo>
                  <a:lnTo>
                    <a:pt x="38353" y="192786"/>
                  </a:lnTo>
                  <a:close/>
                </a:path>
                <a:path w="1370965" h="2252345">
                  <a:moveTo>
                    <a:pt x="1323721" y="179832"/>
                  </a:moveTo>
                  <a:lnTo>
                    <a:pt x="1310767" y="179832"/>
                  </a:lnTo>
                  <a:lnTo>
                    <a:pt x="1297813" y="192786"/>
                  </a:lnTo>
                  <a:lnTo>
                    <a:pt x="38353" y="192786"/>
                  </a:lnTo>
                  <a:lnTo>
                    <a:pt x="38353" y="205740"/>
                  </a:lnTo>
                  <a:lnTo>
                    <a:pt x="1317878" y="205740"/>
                  </a:lnTo>
                  <a:lnTo>
                    <a:pt x="1323721" y="199898"/>
                  </a:lnTo>
                  <a:lnTo>
                    <a:pt x="1323721" y="179832"/>
                  </a:lnTo>
                  <a:close/>
                </a:path>
                <a:path w="1370965" h="2252345">
                  <a:moveTo>
                    <a:pt x="1310703" y="51398"/>
                  </a:moveTo>
                  <a:lnTo>
                    <a:pt x="1297813" y="73496"/>
                  </a:lnTo>
                  <a:lnTo>
                    <a:pt x="1297813" y="192786"/>
                  </a:lnTo>
                  <a:lnTo>
                    <a:pt x="1310767" y="179832"/>
                  </a:lnTo>
                  <a:lnTo>
                    <a:pt x="1323721" y="179832"/>
                  </a:lnTo>
                  <a:lnTo>
                    <a:pt x="1323721" y="73714"/>
                  </a:lnTo>
                  <a:lnTo>
                    <a:pt x="1310703" y="51398"/>
                  </a:lnTo>
                  <a:close/>
                </a:path>
                <a:path w="1370965" h="2252345">
                  <a:moveTo>
                    <a:pt x="1310767" y="0"/>
                  </a:moveTo>
                  <a:lnTo>
                    <a:pt x="1250569" y="102997"/>
                  </a:lnTo>
                  <a:lnTo>
                    <a:pt x="1252601" y="110998"/>
                  </a:lnTo>
                  <a:lnTo>
                    <a:pt x="1265047" y="118110"/>
                  </a:lnTo>
                  <a:lnTo>
                    <a:pt x="1272921" y="116078"/>
                  </a:lnTo>
                  <a:lnTo>
                    <a:pt x="1276603" y="109855"/>
                  </a:lnTo>
                  <a:lnTo>
                    <a:pt x="1297813" y="73496"/>
                  </a:lnTo>
                  <a:lnTo>
                    <a:pt x="1297813" y="25654"/>
                  </a:lnTo>
                  <a:lnTo>
                    <a:pt x="1325729" y="25654"/>
                  </a:lnTo>
                  <a:lnTo>
                    <a:pt x="1310767" y="0"/>
                  </a:lnTo>
                  <a:close/>
                </a:path>
                <a:path w="1370965" h="2252345">
                  <a:moveTo>
                    <a:pt x="1325729" y="25654"/>
                  </a:moveTo>
                  <a:lnTo>
                    <a:pt x="1323721" y="25654"/>
                  </a:lnTo>
                  <a:lnTo>
                    <a:pt x="1323721" y="73714"/>
                  </a:lnTo>
                  <a:lnTo>
                    <a:pt x="1344802" y="109855"/>
                  </a:lnTo>
                  <a:lnTo>
                    <a:pt x="1348485" y="116078"/>
                  </a:lnTo>
                  <a:lnTo>
                    <a:pt x="1356359" y="118110"/>
                  </a:lnTo>
                  <a:lnTo>
                    <a:pt x="1368805" y="110998"/>
                  </a:lnTo>
                  <a:lnTo>
                    <a:pt x="1370838" y="102997"/>
                  </a:lnTo>
                  <a:lnTo>
                    <a:pt x="1325729" y="25654"/>
                  </a:lnTo>
                  <a:close/>
                </a:path>
                <a:path w="1370965" h="2252345">
                  <a:moveTo>
                    <a:pt x="1323721" y="32131"/>
                  </a:moveTo>
                  <a:lnTo>
                    <a:pt x="1321943" y="32131"/>
                  </a:lnTo>
                  <a:lnTo>
                    <a:pt x="1310703" y="51398"/>
                  </a:lnTo>
                  <a:lnTo>
                    <a:pt x="1323721" y="73714"/>
                  </a:lnTo>
                  <a:lnTo>
                    <a:pt x="1323721" y="32131"/>
                  </a:lnTo>
                  <a:close/>
                </a:path>
                <a:path w="1370965" h="2252345">
                  <a:moveTo>
                    <a:pt x="1323721" y="25654"/>
                  </a:moveTo>
                  <a:lnTo>
                    <a:pt x="1297813" y="25654"/>
                  </a:lnTo>
                  <a:lnTo>
                    <a:pt x="1297813" y="73496"/>
                  </a:lnTo>
                  <a:lnTo>
                    <a:pt x="1310703" y="51398"/>
                  </a:lnTo>
                  <a:lnTo>
                    <a:pt x="1299464" y="32131"/>
                  </a:lnTo>
                  <a:lnTo>
                    <a:pt x="1323721" y="32131"/>
                  </a:lnTo>
                  <a:lnTo>
                    <a:pt x="1323721" y="25654"/>
                  </a:lnTo>
                  <a:close/>
                </a:path>
                <a:path w="1370965" h="2252345">
                  <a:moveTo>
                    <a:pt x="1321943" y="32131"/>
                  </a:moveTo>
                  <a:lnTo>
                    <a:pt x="1299464" y="32131"/>
                  </a:lnTo>
                  <a:lnTo>
                    <a:pt x="1310703" y="51398"/>
                  </a:lnTo>
                  <a:lnTo>
                    <a:pt x="1321943" y="32131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862571" y="1830323"/>
              <a:ext cx="443483" cy="8412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98969" y="1852548"/>
              <a:ext cx="265430" cy="641350"/>
            </a:xfrm>
            <a:custGeom>
              <a:avLst/>
              <a:gdLst/>
              <a:ahLst/>
              <a:cxnLst/>
              <a:rect l="l" t="t" r="r" b="b"/>
              <a:pathLst>
                <a:path w="265429" h="641350">
                  <a:moveTo>
                    <a:pt x="18796" y="514603"/>
                  </a:moveTo>
                  <a:lnTo>
                    <a:pt x="4699" y="517143"/>
                  </a:lnTo>
                  <a:lnTo>
                    <a:pt x="0" y="523875"/>
                  </a:lnTo>
                  <a:lnTo>
                    <a:pt x="1270" y="530987"/>
                  </a:lnTo>
                  <a:lnTo>
                    <a:pt x="21335" y="641350"/>
                  </a:lnTo>
                  <a:lnTo>
                    <a:pt x="45145" y="621538"/>
                  </a:lnTo>
                  <a:lnTo>
                    <a:pt x="42290" y="621538"/>
                  </a:lnTo>
                  <a:lnTo>
                    <a:pt x="17906" y="612775"/>
                  </a:lnTo>
                  <a:lnTo>
                    <a:pt x="34280" y="567707"/>
                  </a:lnTo>
                  <a:lnTo>
                    <a:pt x="25526" y="519302"/>
                  </a:lnTo>
                  <a:lnTo>
                    <a:pt x="18796" y="514603"/>
                  </a:lnTo>
                  <a:close/>
                </a:path>
                <a:path w="265429" h="641350">
                  <a:moveTo>
                    <a:pt x="34280" y="567707"/>
                  </a:moveTo>
                  <a:lnTo>
                    <a:pt x="17906" y="612775"/>
                  </a:lnTo>
                  <a:lnTo>
                    <a:pt x="42290" y="621538"/>
                  </a:lnTo>
                  <a:lnTo>
                    <a:pt x="44736" y="614806"/>
                  </a:lnTo>
                  <a:lnTo>
                    <a:pt x="42799" y="614806"/>
                  </a:lnTo>
                  <a:lnTo>
                    <a:pt x="21844" y="607187"/>
                  </a:lnTo>
                  <a:lnTo>
                    <a:pt x="38858" y="593018"/>
                  </a:lnTo>
                  <a:lnTo>
                    <a:pt x="34280" y="567707"/>
                  </a:lnTo>
                  <a:close/>
                </a:path>
                <a:path w="265429" h="641350">
                  <a:moveTo>
                    <a:pt x="96520" y="545084"/>
                  </a:moveTo>
                  <a:lnTo>
                    <a:pt x="90931" y="549655"/>
                  </a:lnTo>
                  <a:lnTo>
                    <a:pt x="58640" y="576545"/>
                  </a:lnTo>
                  <a:lnTo>
                    <a:pt x="42290" y="621538"/>
                  </a:lnTo>
                  <a:lnTo>
                    <a:pt x="45145" y="621538"/>
                  </a:lnTo>
                  <a:lnTo>
                    <a:pt x="113029" y="565023"/>
                  </a:lnTo>
                  <a:lnTo>
                    <a:pt x="113791" y="556767"/>
                  </a:lnTo>
                  <a:lnTo>
                    <a:pt x="104648" y="545846"/>
                  </a:lnTo>
                  <a:lnTo>
                    <a:pt x="96520" y="545084"/>
                  </a:lnTo>
                  <a:close/>
                </a:path>
                <a:path w="265429" h="641350">
                  <a:moveTo>
                    <a:pt x="38858" y="593018"/>
                  </a:moveTo>
                  <a:lnTo>
                    <a:pt x="21844" y="607187"/>
                  </a:lnTo>
                  <a:lnTo>
                    <a:pt x="42799" y="614806"/>
                  </a:lnTo>
                  <a:lnTo>
                    <a:pt x="38858" y="593018"/>
                  </a:lnTo>
                  <a:close/>
                </a:path>
                <a:path w="265429" h="641350">
                  <a:moveTo>
                    <a:pt x="58640" y="576545"/>
                  </a:moveTo>
                  <a:lnTo>
                    <a:pt x="38858" y="593018"/>
                  </a:lnTo>
                  <a:lnTo>
                    <a:pt x="42799" y="614806"/>
                  </a:lnTo>
                  <a:lnTo>
                    <a:pt x="44736" y="614806"/>
                  </a:lnTo>
                  <a:lnTo>
                    <a:pt x="58640" y="576545"/>
                  </a:lnTo>
                  <a:close/>
                </a:path>
                <a:path w="265429" h="641350">
                  <a:moveTo>
                    <a:pt x="240537" y="0"/>
                  </a:moveTo>
                  <a:lnTo>
                    <a:pt x="34280" y="567707"/>
                  </a:lnTo>
                  <a:lnTo>
                    <a:pt x="38858" y="593018"/>
                  </a:lnTo>
                  <a:lnTo>
                    <a:pt x="58640" y="576545"/>
                  </a:lnTo>
                  <a:lnTo>
                    <a:pt x="264922" y="8889"/>
                  </a:lnTo>
                  <a:lnTo>
                    <a:pt x="24053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339" y="366776"/>
            <a:ext cx="6710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Generics </a:t>
            </a:r>
            <a:r>
              <a:rPr sz="4800" dirty="0"/>
              <a:t>e </a:t>
            </a:r>
            <a:r>
              <a:rPr sz="4800" spc="-5" dirty="0"/>
              <a:t>Coleções</a:t>
            </a:r>
            <a:r>
              <a:rPr sz="4800" spc="-60" dirty="0"/>
              <a:t> </a:t>
            </a:r>
            <a:r>
              <a:rPr sz="4800" dirty="0"/>
              <a:t>Java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43457" y="2146176"/>
            <a:ext cx="6362700" cy="2696845"/>
            <a:chOff x="243457" y="2146176"/>
            <a:chExt cx="6362700" cy="2696845"/>
          </a:xfrm>
        </p:grpSpPr>
        <p:sp>
          <p:nvSpPr>
            <p:cNvPr id="4" name="object 4"/>
            <p:cNvSpPr/>
            <p:nvPr/>
          </p:nvSpPr>
          <p:spPr>
            <a:xfrm>
              <a:off x="243457" y="2146176"/>
              <a:ext cx="6362324" cy="269669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87568" y="3857244"/>
              <a:ext cx="313943" cy="313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18988" y="4334255"/>
              <a:ext cx="382524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87568" y="3357372"/>
              <a:ext cx="313943" cy="313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071870" y="3357245"/>
            <a:ext cx="2757805" cy="296545"/>
          </a:xfrm>
          <a:prstGeom prst="rect">
            <a:avLst/>
          </a:prstGeom>
          <a:solidFill>
            <a:srgbClr val="FCEADA"/>
          </a:solidFill>
          <a:ln w="9144">
            <a:solidFill>
              <a:srgbClr val="7E7E7E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400"/>
              </a:spcBef>
            </a:pP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Aceita </a:t>
            </a:r>
            <a:r>
              <a:rPr sz="1600" b="1" spc="-10" dirty="0">
                <a:solidFill>
                  <a:srgbClr val="585858"/>
                </a:solidFill>
                <a:latin typeface="Georgia"/>
                <a:cs typeface="Georgia"/>
              </a:rPr>
              <a:t>qualquer</a:t>
            </a:r>
            <a:r>
              <a:rPr sz="1600" b="1" spc="30" dirty="0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objeto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1870" y="3785870"/>
            <a:ext cx="2757805" cy="296545"/>
          </a:xfrm>
          <a:prstGeom prst="rect">
            <a:avLst/>
          </a:prstGeom>
          <a:solidFill>
            <a:srgbClr val="FCEADA"/>
          </a:solidFill>
          <a:ln w="9144">
            <a:solidFill>
              <a:srgbClr val="7E7E7E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400"/>
              </a:spcBef>
            </a:pP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Aceita somente String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1870" y="4286885"/>
            <a:ext cx="2757170" cy="1233805"/>
          </a:xfrm>
          <a:prstGeom prst="rect">
            <a:avLst/>
          </a:prstGeom>
          <a:solidFill>
            <a:srgbClr val="FCEADA"/>
          </a:solidFill>
          <a:ln w="9144">
            <a:solidFill>
              <a:srgbClr val="7E7E7E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600" b="1" spc="-10" dirty="0">
                <a:solidFill>
                  <a:srgbClr val="585858"/>
                </a:solidFill>
                <a:latin typeface="Georgia"/>
                <a:cs typeface="Georgia"/>
              </a:rPr>
              <a:t>Erro </a:t>
            </a: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pois esta</a:t>
            </a:r>
            <a:r>
              <a:rPr sz="1600" b="1" spc="5" dirty="0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coleção</a:t>
            </a:r>
            <a:endParaRPr sz="1600">
              <a:latin typeface="Georgia"/>
              <a:cs typeface="Georgia"/>
            </a:endParaRPr>
          </a:p>
          <a:p>
            <a:pPr marL="3175" algn="ctr">
              <a:lnSpc>
                <a:spcPct val="100000"/>
              </a:lnSpc>
              <a:spcBef>
                <a:spcPts val="245"/>
              </a:spcBef>
            </a:pP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aceita</a:t>
            </a:r>
            <a:endParaRPr sz="1600">
              <a:latin typeface="Georgia"/>
              <a:cs typeface="Georgia"/>
            </a:endParaRPr>
          </a:p>
          <a:p>
            <a:pPr marL="635" algn="ctr">
              <a:lnSpc>
                <a:spcPct val="100000"/>
              </a:lnSpc>
              <a:spcBef>
                <a:spcPts val="1055"/>
              </a:spcBef>
            </a:pP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objeto </a:t>
            </a:r>
            <a:r>
              <a:rPr sz="1600" b="1" spc="-10" dirty="0">
                <a:solidFill>
                  <a:srgbClr val="585858"/>
                </a:solidFill>
                <a:latin typeface="Georgia"/>
                <a:cs typeface="Georgia"/>
              </a:rPr>
              <a:t>do</a:t>
            </a: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 tipo</a:t>
            </a:r>
            <a:endParaRPr sz="1600">
              <a:latin typeface="Georgia"/>
              <a:cs typeface="Georgia"/>
            </a:endParaRPr>
          </a:p>
          <a:p>
            <a:pPr marL="635" algn="ctr">
              <a:lnSpc>
                <a:spcPct val="100000"/>
              </a:lnSpc>
              <a:spcBef>
                <a:spcPts val="255"/>
              </a:spcBef>
            </a:pP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&lt;String&gt;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2664" y="1557527"/>
            <a:ext cx="1118870" cy="347980"/>
          </a:xfrm>
          <a:prstGeom prst="rect">
            <a:avLst/>
          </a:prstGeom>
          <a:solidFill>
            <a:srgbClr val="FCEADA"/>
          </a:solidFill>
          <a:ln w="9144">
            <a:solidFill>
              <a:srgbClr val="7E7E7E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90"/>
              </a:spcBef>
            </a:pPr>
            <a:r>
              <a:rPr sz="1600" b="1" spc="-5" dirty="0">
                <a:solidFill>
                  <a:srgbClr val="585858"/>
                </a:solidFill>
                <a:latin typeface="Georgia"/>
                <a:cs typeface="Georgia"/>
              </a:rPr>
              <a:t>Generics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60135" y="1716023"/>
            <a:ext cx="425450" cy="850900"/>
            <a:chOff x="5660135" y="1716023"/>
            <a:chExt cx="425450" cy="850900"/>
          </a:xfrm>
        </p:grpSpPr>
        <p:sp>
          <p:nvSpPr>
            <p:cNvPr id="13" name="object 13"/>
            <p:cNvSpPr/>
            <p:nvPr/>
          </p:nvSpPr>
          <p:spPr>
            <a:xfrm>
              <a:off x="5660135" y="1716023"/>
              <a:ext cx="425196" cy="8503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84101" y="1905634"/>
              <a:ext cx="171450" cy="595630"/>
            </a:xfrm>
            <a:custGeom>
              <a:avLst/>
              <a:gdLst/>
              <a:ahLst/>
              <a:cxnLst/>
              <a:rect l="l" t="t" r="r" b="b"/>
              <a:pathLst>
                <a:path w="171450" h="595630">
                  <a:moveTo>
                    <a:pt x="87297" y="75630"/>
                  </a:moveTo>
                  <a:lnTo>
                    <a:pt x="67515" y="107766"/>
                  </a:lnTo>
                  <a:lnTo>
                    <a:pt x="55866" y="594613"/>
                  </a:lnTo>
                  <a:lnTo>
                    <a:pt x="93966" y="595502"/>
                  </a:lnTo>
                  <a:lnTo>
                    <a:pt x="105612" y="108807"/>
                  </a:lnTo>
                  <a:lnTo>
                    <a:pt x="87297" y="75630"/>
                  </a:lnTo>
                  <a:close/>
                </a:path>
                <a:path w="171450" h="595630">
                  <a:moveTo>
                    <a:pt x="109712" y="37337"/>
                  </a:moveTo>
                  <a:lnTo>
                    <a:pt x="69201" y="37337"/>
                  </a:lnTo>
                  <a:lnTo>
                    <a:pt x="107301" y="38226"/>
                  </a:lnTo>
                  <a:lnTo>
                    <a:pt x="105612" y="108807"/>
                  </a:lnTo>
                  <a:lnTo>
                    <a:pt x="135495" y="162940"/>
                  </a:lnTo>
                  <a:lnTo>
                    <a:pt x="140382" y="168683"/>
                  </a:lnTo>
                  <a:lnTo>
                    <a:pt x="146877" y="172021"/>
                  </a:lnTo>
                  <a:lnTo>
                    <a:pt x="154158" y="172692"/>
                  </a:lnTo>
                  <a:lnTo>
                    <a:pt x="161403" y="170434"/>
                  </a:lnTo>
                  <a:lnTo>
                    <a:pt x="167126" y="165475"/>
                  </a:lnTo>
                  <a:lnTo>
                    <a:pt x="170420" y="158956"/>
                  </a:lnTo>
                  <a:lnTo>
                    <a:pt x="171047" y="151699"/>
                  </a:lnTo>
                  <a:lnTo>
                    <a:pt x="168769" y="144525"/>
                  </a:lnTo>
                  <a:lnTo>
                    <a:pt x="109712" y="37337"/>
                  </a:lnTo>
                  <a:close/>
                </a:path>
                <a:path w="171450" h="595630">
                  <a:moveTo>
                    <a:pt x="89140" y="0"/>
                  </a:moveTo>
                  <a:lnTo>
                    <a:pt x="2653" y="140462"/>
                  </a:lnTo>
                  <a:lnTo>
                    <a:pt x="0" y="147587"/>
                  </a:lnTo>
                  <a:lnTo>
                    <a:pt x="287" y="154892"/>
                  </a:lnTo>
                  <a:lnTo>
                    <a:pt x="3313" y="161553"/>
                  </a:lnTo>
                  <a:lnTo>
                    <a:pt x="8876" y="166750"/>
                  </a:lnTo>
                  <a:lnTo>
                    <a:pt x="15946" y="169332"/>
                  </a:lnTo>
                  <a:lnTo>
                    <a:pt x="23242" y="169021"/>
                  </a:lnTo>
                  <a:lnTo>
                    <a:pt x="29896" y="166018"/>
                  </a:lnTo>
                  <a:lnTo>
                    <a:pt x="35038" y="160527"/>
                  </a:lnTo>
                  <a:lnTo>
                    <a:pt x="67515" y="107766"/>
                  </a:lnTo>
                  <a:lnTo>
                    <a:pt x="69201" y="37337"/>
                  </a:lnTo>
                  <a:lnTo>
                    <a:pt x="109712" y="37337"/>
                  </a:lnTo>
                  <a:lnTo>
                    <a:pt x="89140" y="0"/>
                  </a:lnTo>
                  <a:close/>
                </a:path>
                <a:path w="171450" h="595630">
                  <a:moveTo>
                    <a:pt x="107091" y="46989"/>
                  </a:moveTo>
                  <a:lnTo>
                    <a:pt x="71487" y="46989"/>
                  </a:lnTo>
                  <a:lnTo>
                    <a:pt x="104380" y="47878"/>
                  </a:lnTo>
                  <a:lnTo>
                    <a:pt x="87297" y="75630"/>
                  </a:lnTo>
                  <a:lnTo>
                    <a:pt x="105612" y="108807"/>
                  </a:lnTo>
                  <a:lnTo>
                    <a:pt x="107091" y="46989"/>
                  </a:lnTo>
                  <a:close/>
                </a:path>
                <a:path w="171450" h="595630">
                  <a:moveTo>
                    <a:pt x="69201" y="37337"/>
                  </a:moveTo>
                  <a:lnTo>
                    <a:pt x="67515" y="107766"/>
                  </a:lnTo>
                  <a:lnTo>
                    <a:pt x="87297" y="75630"/>
                  </a:lnTo>
                  <a:lnTo>
                    <a:pt x="71487" y="46989"/>
                  </a:lnTo>
                  <a:lnTo>
                    <a:pt x="107091" y="46989"/>
                  </a:lnTo>
                  <a:lnTo>
                    <a:pt x="107301" y="38226"/>
                  </a:lnTo>
                  <a:lnTo>
                    <a:pt x="69201" y="37337"/>
                  </a:lnTo>
                  <a:close/>
                </a:path>
                <a:path w="171450" h="595630">
                  <a:moveTo>
                    <a:pt x="71487" y="46989"/>
                  </a:moveTo>
                  <a:lnTo>
                    <a:pt x="87297" y="75630"/>
                  </a:lnTo>
                  <a:lnTo>
                    <a:pt x="104380" y="47878"/>
                  </a:lnTo>
                  <a:lnTo>
                    <a:pt x="71487" y="4698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886455" y="3456432"/>
            <a:ext cx="2898775" cy="1282065"/>
            <a:chOff x="2886455" y="3456432"/>
            <a:chExt cx="2898775" cy="1282065"/>
          </a:xfrm>
        </p:grpSpPr>
        <p:sp>
          <p:nvSpPr>
            <p:cNvPr id="16" name="object 16"/>
            <p:cNvSpPr/>
            <p:nvPr/>
          </p:nvSpPr>
          <p:spPr>
            <a:xfrm>
              <a:off x="3671315" y="3456432"/>
              <a:ext cx="2113788" cy="4251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14750" y="3560520"/>
              <a:ext cx="1858010" cy="171450"/>
            </a:xfrm>
            <a:custGeom>
              <a:avLst/>
              <a:gdLst/>
              <a:ahLst/>
              <a:cxnLst/>
              <a:rect l="l" t="t" r="r" b="b"/>
              <a:pathLst>
                <a:path w="1858010" h="171450">
                  <a:moveTo>
                    <a:pt x="1707886" y="0"/>
                  </a:moveTo>
                  <a:lnTo>
                    <a:pt x="1700609" y="464"/>
                  </a:lnTo>
                  <a:lnTo>
                    <a:pt x="1694023" y="3643"/>
                  </a:lnTo>
                  <a:lnTo>
                    <a:pt x="1688973" y="9322"/>
                  </a:lnTo>
                  <a:lnTo>
                    <a:pt x="1686508" y="16444"/>
                  </a:lnTo>
                  <a:lnTo>
                    <a:pt x="1686972" y="23721"/>
                  </a:lnTo>
                  <a:lnTo>
                    <a:pt x="1690151" y="30307"/>
                  </a:lnTo>
                  <a:lnTo>
                    <a:pt x="1695830" y="35357"/>
                  </a:lnTo>
                  <a:lnTo>
                    <a:pt x="1749126" y="66540"/>
                  </a:lnTo>
                  <a:lnTo>
                    <a:pt x="1819655" y="66599"/>
                  </a:lnTo>
                  <a:lnTo>
                    <a:pt x="1819655" y="104699"/>
                  </a:lnTo>
                  <a:lnTo>
                    <a:pt x="1749205" y="104699"/>
                  </a:lnTo>
                  <a:lnTo>
                    <a:pt x="1695703" y="135814"/>
                  </a:lnTo>
                  <a:lnTo>
                    <a:pt x="1690078" y="140846"/>
                  </a:lnTo>
                  <a:lnTo>
                    <a:pt x="1686893" y="147403"/>
                  </a:lnTo>
                  <a:lnTo>
                    <a:pt x="1686399" y="154674"/>
                  </a:lnTo>
                  <a:lnTo>
                    <a:pt x="1688846" y="161849"/>
                  </a:lnTo>
                  <a:lnTo>
                    <a:pt x="1693896" y="167528"/>
                  </a:lnTo>
                  <a:lnTo>
                    <a:pt x="1700482" y="170707"/>
                  </a:lnTo>
                  <a:lnTo>
                    <a:pt x="1707759" y="171172"/>
                  </a:lnTo>
                  <a:lnTo>
                    <a:pt x="1714880" y="168707"/>
                  </a:lnTo>
                  <a:lnTo>
                    <a:pt x="1824790" y="104699"/>
                  </a:lnTo>
                  <a:lnTo>
                    <a:pt x="1819655" y="104699"/>
                  </a:lnTo>
                  <a:lnTo>
                    <a:pt x="1824891" y="104640"/>
                  </a:lnTo>
                  <a:lnTo>
                    <a:pt x="1857502" y="85649"/>
                  </a:lnTo>
                  <a:lnTo>
                    <a:pt x="1715008" y="2464"/>
                  </a:lnTo>
                  <a:lnTo>
                    <a:pt x="1707886" y="0"/>
                  </a:lnTo>
                  <a:close/>
                </a:path>
                <a:path w="1858010" h="171450">
                  <a:moveTo>
                    <a:pt x="1781873" y="85700"/>
                  </a:moveTo>
                  <a:lnTo>
                    <a:pt x="1749306" y="104640"/>
                  </a:lnTo>
                  <a:lnTo>
                    <a:pt x="1819655" y="104699"/>
                  </a:lnTo>
                  <a:lnTo>
                    <a:pt x="1819655" y="102159"/>
                  </a:lnTo>
                  <a:lnTo>
                    <a:pt x="1810003" y="102159"/>
                  </a:lnTo>
                  <a:lnTo>
                    <a:pt x="1781873" y="85700"/>
                  </a:lnTo>
                  <a:close/>
                </a:path>
                <a:path w="1858010" h="171450">
                  <a:moveTo>
                    <a:pt x="0" y="65075"/>
                  </a:moveTo>
                  <a:lnTo>
                    <a:pt x="0" y="103175"/>
                  </a:lnTo>
                  <a:lnTo>
                    <a:pt x="1749306" y="104640"/>
                  </a:lnTo>
                  <a:lnTo>
                    <a:pt x="1781873" y="85700"/>
                  </a:lnTo>
                  <a:lnTo>
                    <a:pt x="1749126" y="66540"/>
                  </a:lnTo>
                  <a:lnTo>
                    <a:pt x="0" y="65075"/>
                  </a:lnTo>
                  <a:close/>
                </a:path>
                <a:path w="1858010" h="171450">
                  <a:moveTo>
                    <a:pt x="1810130" y="69266"/>
                  </a:moveTo>
                  <a:lnTo>
                    <a:pt x="1781873" y="85700"/>
                  </a:lnTo>
                  <a:lnTo>
                    <a:pt x="1810003" y="102159"/>
                  </a:lnTo>
                  <a:lnTo>
                    <a:pt x="1810130" y="69266"/>
                  </a:lnTo>
                  <a:close/>
                </a:path>
                <a:path w="1858010" h="171450">
                  <a:moveTo>
                    <a:pt x="1819655" y="69266"/>
                  </a:moveTo>
                  <a:lnTo>
                    <a:pt x="1810130" y="69266"/>
                  </a:lnTo>
                  <a:lnTo>
                    <a:pt x="1810003" y="102159"/>
                  </a:lnTo>
                  <a:lnTo>
                    <a:pt x="1819655" y="102159"/>
                  </a:lnTo>
                  <a:lnTo>
                    <a:pt x="1819655" y="69266"/>
                  </a:lnTo>
                  <a:close/>
                </a:path>
                <a:path w="1858010" h="171450">
                  <a:moveTo>
                    <a:pt x="1749126" y="66540"/>
                  </a:moveTo>
                  <a:lnTo>
                    <a:pt x="1781873" y="85700"/>
                  </a:lnTo>
                  <a:lnTo>
                    <a:pt x="1810130" y="69266"/>
                  </a:lnTo>
                  <a:lnTo>
                    <a:pt x="1819655" y="69266"/>
                  </a:lnTo>
                  <a:lnTo>
                    <a:pt x="1819655" y="66599"/>
                  </a:lnTo>
                  <a:lnTo>
                    <a:pt x="1749126" y="665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6455" y="3883152"/>
              <a:ext cx="2827020" cy="4251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29889" y="3987258"/>
              <a:ext cx="2572385" cy="171450"/>
            </a:xfrm>
            <a:custGeom>
              <a:avLst/>
              <a:gdLst/>
              <a:ahLst/>
              <a:cxnLst/>
              <a:rect l="l" t="t" r="r" b="b"/>
              <a:pathLst>
                <a:path w="2572385" h="171450">
                  <a:moveTo>
                    <a:pt x="2496248" y="85682"/>
                  </a:moveTo>
                  <a:lnTo>
                    <a:pt x="2410079" y="135796"/>
                  </a:lnTo>
                  <a:lnTo>
                    <a:pt x="2404471" y="140846"/>
                  </a:lnTo>
                  <a:lnTo>
                    <a:pt x="2401316" y="147433"/>
                  </a:lnTo>
                  <a:lnTo>
                    <a:pt x="2400827" y="154709"/>
                  </a:lnTo>
                  <a:lnTo>
                    <a:pt x="2403221" y="161831"/>
                  </a:lnTo>
                  <a:lnTo>
                    <a:pt x="2408271" y="167511"/>
                  </a:lnTo>
                  <a:lnTo>
                    <a:pt x="2414857" y="170689"/>
                  </a:lnTo>
                  <a:lnTo>
                    <a:pt x="2422134" y="171154"/>
                  </a:lnTo>
                  <a:lnTo>
                    <a:pt x="2429256" y="168689"/>
                  </a:lnTo>
                  <a:lnTo>
                    <a:pt x="2539165" y="104681"/>
                  </a:lnTo>
                  <a:lnTo>
                    <a:pt x="2534031" y="104681"/>
                  </a:lnTo>
                  <a:lnTo>
                    <a:pt x="2534031" y="102141"/>
                  </a:lnTo>
                  <a:lnTo>
                    <a:pt x="2524379" y="102141"/>
                  </a:lnTo>
                  <a:lnTo>
                    <a:pt x="2496248" y="85682"/>
                  </a:lnTo>
                  <a:close/>
                </a:path>
                <a:path w="2572385" h="171450">
                  <a:moveTo>
                    <a:pt x="2534031" y="104639"/>
                  </a:moveTo>
                  <a:lnTo>
                    <a:pt x="2463652" y="104639"/>
                  </a:lnTo>
                  <a:lnTo>
                    <a:pt x="2534031" y="104681"/>
                  </a:lnTo>
                  <a:close/>
                </a:path>
                <a:path w="2572385" h="171450">
                  <a:moveTo>
                    <a:pt x="2422261" y="0"/>
                  </a:moveTo>
                  <a:lnTo>
                    <a:pt x="2414984" y="494"/>
                  </a:lnTo>
                  <a:lnTo>
                    <a:pt x="2408398" y="3679"/>
                  </a:lnTo>
                  <a:lnTo>
                    <a:pt x="2403348" y="9304"/>
                  </a:lnTo>
                  <a:lnTo>
                    <a:pt x="2400883" y="16480"/>
                  </a:lnTo>
                  <a:lnTo>
                    <a:pt x="2401347" y="23750"/>
                  </a:lnTo>
                  <a:lnTo>
                    <a:pt x="2404526" y="30307"/>
                  </a:lnTo>
                  <a:lnTo>
                    <a:pt x="2410206" y="35339"/>
                  </a:lnTo>
                  <a:lnTo>
                    <a:pt x="2463530" y="66539"/>
                  </a:lnTo>
                  <a:lnTo>
                    <a:pt x="2534031" y="66581"/>
                  </a:lnTo>
                  <a:lnTo>
                    <a:pt x="2534031" y="104681"/>
                  </a:lnTo>
                  <a:lnTo>
                    <a:pt x="2539165" y="104681"/>
                  </a:lnTo>
                  <a:lnTo>
                    <a:pt x="2571877" y="85631"/>
                  </a:lnTo>
                  <a:lnTo>
                    <a:pt x="2429383" y="2446"/>
                  </a:lnTo>
                  <a:lnTo>
                    <a:pt x="2422261" y="0"/>
                  </a:lnTo>
                  <a:close/>
                </a:path>
                <a:path w="2572385" h="171450">
                  <a:moveTo>
                    <a:pt x="0" y="65057"/>
                  </a:moveTo>
                  <a:lnTo>
                    <a:pt x="0" y="103157"/>
                  </a:lnTo>
                  <a:lnTo>
                    <a:pt x="2463652" y="104639"/>
                  </a:lnTo>
                  <a:lnTo>
                    <a:pt x="2496248" y="85682"/>
                  </a:lnTo>
                  <a:lnTo>
                    <a:pt x="2463530" y="66539"/>
                  </a:lnTo>
                  <a:lnTo>
                    <a:pt x="0" y="65057"/>
                  </a:lnTo>
                  <a:close/>
                </a:path>
                <a:path w="2572385" h="171450">
                  <a:moveTo>
                    <a:pt x="2524506" y="69248"/>
                  </a:moveTo>
                  <a:lnTo>
                    <a:pt x="2496248" y="85682"/>
                  </a:lnTo>
                  <a:lnTo>
                    <a:pt x="2524379" y="102141"/>
                  </a:lnTo>
                  <a:lnTo>
                    <a:pt x="2524506" y="69248"/>
                  </a:lnTo>
                  <a:close/>
                </a:path>
                <a:path w="2572385" h="171450">
                  <a:moveTo>
                    <a:pt x="2534031" y="69248"/>
                  </a:moveTo>
                  <a:lnTo>
                    <a:pt x="2524506" y="69248"/>
                  </a:lnTo>
                  <a:lnTo>
                    <a:pt x="2524379" y="102141"/>
                  </a:lnTo>
                  <a:lnTo>
                    <a:pt x="2534031" y="102141"/>
                  </a:lnTo>
                  <a:lnTo>
                    <a:pt x="2534031" y="69248"/>
                  </a:lnTo>
                  <a:close/>
                </a:path>
                <a:path w="2572385" h="171450">
                  <a:moveTo>
                    <a:pt x="2463530" y="66539"/>
                  </a:moveTo>
                  <a:lnTo>
                    <a:pt x="2496248" y="85682"/>
                  </a:lnTo>
                  <a:lnTo>
                    <a:pt x="2524506" y="69248"/>
                  </a:lnTo>
                  <a:lnTo>
                    <a:pt x="2534031" y="69248"/>
                  </a:lnTo>
                  <a:lnTo>
                    <a:pt x="2534031" y="66581"/>
                  </a:lnTo>
                  <a:lnTo>
                    <a:pt x="2463530" y="665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57827" y="4312920"/>
              <a:ext cx="1827276" cy="4251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01261" y="4417008"/>
              <a:ext cx="1572260" cy="171450"/>
            </a:xfrm>
            <a:custGeom>
              <a:avLst/>
              <a:gdLst/>
              <a:ahLst/>
              <a:cxnLst/>
              <a:rect l="l" t="t" r="r" b="b"/>
              <a:pathLst>
                <a:path w="1572260" h="171450">
                  <a:moveTo>
                    <a:pt x="1422136" y="0"/>
                  </a:moveTo>
                  <a:lnTo>
                    <a:pt x="1414859" y="464"/>
                  </a:lnTo>
                  <a:lnTo>
                    <a:pt x="1408273" y="3643"/>
                  </a:lnTo>
                  <a:lnTo>
                    <a:pt x="1403223" y="9322"/>
                  </a:lnTo>
                  <a:lnTo>
                    <a:pt x="1400758" y="16444"/>
                  </a:lnTo>
                  <a:lnTo>
                    <a:pt x="1401222" y="23721"/>
                  </a:lnTo>
                  <a:lnTo>
                    <a:pt x="1404401" y="30307"/>
                  </a:lnTo>
                  <a:lnTo>
                    <a:pt x="1410080" y="35357"/>
                  </a:lnTo>
                  <a:lnTo>
                    <a:pt x="1463357" y="66529"/>
                  </a:lnTo>
                  <a:lnTo>
                    <a:pt x="1533905" y="66599"/>
                  </a:lnTo>
                  <a:lnTo>
                    <a:pt x="1533905" y="104699"/>
                  </a:lnTo>
                  <a:lnTo>
                    <a:pt x="1463455" y="104699"/>
                  </a:lnTo>
                  <a:lnTo>
                    <a:pt x="1409953" y="135814"/>
                  </a:lnTo>
                  <a:lnTo>
                    <a:pt x="1404328" y="140793"/>
                  </a:lnTo>
                  <a:lnTo>
                    <a:pt x="1401143" y="147355"/>
                  </a:lnTo>
                  <a:lnTo>
                    <a:pt x="1400649" y="154656"/>
                  </a:lnTo>
                  <a:lnTo>
                    <a:pt x="1403096" y="161849"/>
                  </a:lnTo>
                  <a:lnTo>
                    <a:pt x="1408128" y="167475"/>
                  </a:lnTo>
                  <a:lnTo>
                    <a:pt x="1414684" y="170660"/>
                  </a:lnTo>
                  <a:lnTo>
                    <a:pt x="1421955" y="171154"/>
                  </a:lnTo>
                  <a:lnTo>
                    <a:pt x="1429130" y="168707"/>
                  </a:lnTo>
                  <a:lnTo>
                    <a:pt x="1539040" y="104699"/>
                  </a:lnTo>
                  <a:lnTo>
                    <a:pt x="1533905" y="104699"/>
                  </a:lnTo>
                  <a:lnTo>
                    <a:pt x="1539160" y="104629"/>
                  </a:lnTo>
                  <a:lnTo>
                    <a:pt x="1571752" y="85649"/>
                  </a:lnTo>
                  <a:lnTo>
                    <a:pt x="1429258" y="2464"/>
                  </a:lnTo>
                  <a:lnTo>
                    <a:pt x="1422136" y="0"/>
                  </a:lnTo>
                  <a:close/>
                </a:path>
                <a:path w="1572260" h="171450">
                  <a:moveTo>
                    <a:pt x="1496123" y="85700"/>
                  </a:moveTo>
                  <a:lnTo>
                    <a:pt x="1463575" y="104629"/>
                  </a:lnTo>
                  <a:lnTo>
                    <a:pt x="1533905" y="104699"/>
                  </a:lnTo>
                  <a:lnTo>
                    <a:pt x="1533905" y="102159"/>
                  </a:lnTo>
                  <a:lnTo>
                    <a:pt x="1524253" y="102159"/>
                  </a:lnTo>
                  <a:lnTo>
                    <a:pt x="1496123" y="85700"/>
                  </a:lnTo>
                  <a:close/>
                </a:path>
                <a:path w="1572260" h="171450">
                  <a:moveTo>
                    <a:pt x="0" y="65075"/>
                  </a:moveTo>
                  <a:lnTo>
                    <a:pt x="0" y="103175"/>
                  </a:lnTo>
                  <a:lnTo>
                    <a:pt x="1463575" y="104629"/>
                  </a:lnTo>
                  <a:lnTo>
                    <a:pt x="1496123" y="85700"/>
                  </a:lnTo>
                  <a:lnTo>
                    <a:pt x="1463357" y="66529"/>
                  </a:lnTo>
                  <a:lnTo>
                    <a:pt x="0" y="65075"/>
                  </a:lnTo>
                  <a:close/>
                </a:path>
                <a:path w="1572260" h="171450">
                  <a:moveTo>
                    <a:pt x="1524380" y="69266"/>
                  </a:moveTo>
                  <a:lnTo>
                    <a:pt x="1496123" y="85700"/>
                  </a:lnTo>
                  <a:lnTo>
                    <a:pt x="1524253" y="102159"/>
                  </a:lnTo>
                  <a:lnTo>
                    <a:pt x="1524380" y="69266"/>
                  </a:lnTo>
                  <a:close/>
                </a:path>
                <a:path w="1572260" h="171450">
                  <a:moveTo>
                    <a:pt x="1533905" y="69266"/>
                  </a:moveTo>
                  <a:lnTo>
                    <a:pt x="1524380" y="69266"/>
                  </a:lnTo>
                  <a:lnTo>
                    <a:pt x="1524253" y="102159"/>
                  </a:lnTo>
                  <a:lnTo>
                    <a:pt x="1533905" y="102159"/>
                  </a:lnTo>
                  <a:lnTo>
                    <a:pt x="1533905" y="69266"/>
                  </a:lnTo>
                  <a:close/>
                </a:path>
                <a:path w="1572260" h="171450">
                  <a:moveTo>
                    <a:pt x="1463357" y="66529"/>
                  </a:moveTo>
                  <a:lnTo>
                    <a:pt x="1496123" y="85700"/>
                  </a:lnTo>
                  <a:lnTo>
                    <a:pt x="1524380" y="69266"/>
                  </a:lnTo>
                  <a:lnTo>
                    <a:pt x="1533905" y="69266"/>
                  </a:lnTo>
                  <a:lnTo>
                    <a:pt x="1533905" y="66599"/>
                  </a:lnTo>
                  <a:lnTo>
                    <a:pt x="1463357" y="6652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625" y="367030"/>
            <a:ext cx="679323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375F92"/>
                </a:solidFill>
                <a:latin typeface="Georgia"/>
                <a:cs typeface="Georgia"/>
              </a:rPr>
              <a:t>Classes</a:t>
            </a:r>
            <a:r>
              <a:rPr sz="4800" spc="-65" dirty="0">
                <a:solidFill>
                  <a:srgbClr val="375F92"/>
                </a:solidFill>
                <a:latin typeface="Georgia"/>
                <a:cs typeface="Georgia"/>
              </a:rPr>
              <a:t> </a:t>
            </a:r>
            <a:r>
              <a:rPr sz="4800" dirty="0">
                <a:solidFill>
                  <a:srgbClr val="375F92"/>
                </a:solidFill>
                <a:latin typeface="Georgia"/>
                <a:cs typeface="Georgia"/>
              </a:rPr>
              <a:t>Adaptadoras</a:t>
            </a:r>
            <a:endParaRPr sz="48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2311" y="1589532"/>
            <a:ext cx="7127875" cy="830580"/>
          </a:xfrm>
          <a:prstGeom prst="rect">
            <a:avLst/>
          </a:prstGeom>
          <a:solidFill>
            <a:srgbClr val="E6DFEB"/>
          </a:solidFill>
          <a:ln w="9144">
            <a:solidFill>
              <a:srgbClr val="5F497A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44145" marR="135255" indent="-1270" algn="ctr">
              <a:lnSpc>
                <a:spcPct val="100000"/>
              </a:lnSpc>
              <a:spcBef>
                <a:spcPts val="310"/>
              </a:spcBef>
            </a:pPr>
            <a:r>
              <a:rPr sz="1600" spc="-10" dirty="0">
                <a:latin typeface="Georgia"/>
                <a:cs typeface="Georgia"/>
              </a:rPr>
              <a:t>Com </a:t>
            </a:r>
            <a:r>
              <a:rPr sz="1600" spc="-5" dirty="0">
                <a:latin typeface="Georgia"/>
                <a:cs typeface="Georgia"/>
              </a:rPr>
              <a:t>a </a:t>
            </a:r>
            <a:r>
              <a:rPr sz="1600" spc="-10" dirty="0">
                <a:latin typeface="Georgia"/>
                <a:cs typeface="Georgia"/>
              </a:rPr>
              <a:t>utilização </a:t>
            </a:r>
            <a:r>
              <a:rPr sz="1600" spc="-5" dirty="0">
                <a:latin typeface="Georgia"/>
                <a:cs typeface="Georgia"/>
              </a:rPr>
              <a:t>de </a:t>
            </a:r>
            <a:r>
              <a:rPr sz="1600" spc="-10" dirty="0">
                <a:latin typeface="Georgia"/>
                <a:cs typeface="Georgia"/>
              </a:rPr>
              <a:t>Classes </a:t>
            </a:r>
            <a:r>
              <a:rPr sz="1600" spc="-5" dirty="0">
                <a:latin typeface="Georgia"/>
                <a:cs typeface="Georgia"/>
              </a:rPr>
              <a:t>Adaptadoras a </a:t>
            </a:r>
            <a:r>
              <a:rPr sz="1600" spc="-10" dirty="0">
                <a:latin typeface="Georgia"/>
                <a:cs typeface="Georgia"/>
              </a:rPr>
              <a:t>classe que </a:t>
            </a:r>
            <a:r>
              <a:rPr sz="1600" spc="-5" dirty="0">
                <a:latin typeface="Georgia"/>
                <a:cs typeface="Georgia"/>
              </a:rPr>
              <a:t>implementa o  manipulador de um evento apenas </a:t>
            </a:r>
            <a:r>
              <a:rPr sz="1600" spc="-10" dirty="0">
                <a:latin typeface="Georgia"/>
                <a:cs typeface="Georgia"/>
              </a:rPr>
              <a:t>herda </a:t>
            </a:r>
            <a:r>
              <a:rPr sz="1600" spc="-5" dirty="0">
                <a:latin typeface="Georgia"/>
                <a:cs typeface="Georgia"/>
              </a:rPr>
              <a:t>da </a:t>
            </a:r>
            <a:r>
              <a:rPr sz="1600" spc="-10" dirty="0">
                <a:latin typeface="Georgia"/>
                <a:cs typeface="Georgia"/>
              </a:rPr>
              <a:t>classe adaptadora </a:t>
            </a:r>
            <a:r>
              <a:rPr sz="1600" spc="-5" dirty="0">
                <a:latin typeface="Georgia"/>
                <a:cs typeface="Georgia"/>
              </a:rPr>
              <a:t>e </a:t>
            </a:r>
            <a:r>
              <a:rPr sz="1600" spc="-10" dirty="0">
                <a:latin typeface="Georgia"/>
                <a:cs typeface="Georgia"/>
              </a:rPr>
              <a:t>sobrescreve  </a:t>
            </a:r>
            <a:r>
              <a:rPr sz="1600" spc="-5" dirty="0">
                <a:latin typeface="Georgia"/>
                <a:cs typeface="Georgia"/>
              </a:rPr>
              <a:t>os </a:t>
            </a:r>
            <a:r>
              <a:rPr sz="1600" spc="-10" dirty="0">
                <a:latin typeface="Georgia"/>
                <a:cs typeface="Georgia"/>
              </a:rPr>
              <a:t>métodos que</a:t>
            </a:r>
            <a:r>
              <a:rPr sz="1600" spc="55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precisar.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9744" y="2500883"/>
            <a:ext cx="7573009" cy="2543810"/>
            <a:chOff x="999744" y="2500883"/>
            <a:chExt cx="7573009" cy="2543810"/>
          </a:xfrm>
        </p:grpSpPr>
        <p:sp>
          <p:nvSpPr>
            <p:cNvPr id="5" name="object 5"/>
            <p:cNvSpPr/>
            <p:nvPr/>
          </p:nvSpPr>
          <p:spPr>
            <a:xfrm>
              <a:off x="999744" y="2785871"/>
              <a:ext cx="6097872" cy="225856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43115" y="2500883"/>
              <a:ext cx="1929383" cy="19278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2616" y="2348917"/>
            <a:ext cx="6074155" cy="3687647"/>
            <a:chOff x="2642616" y="2348917"/>
            <a:chExt cx="6074155" cy="3687647"/>
          </a:xfrm>
        </p:grpSpPr>
        <p:sp>
          <p:nvSpPr>
            <p:cNvPr id="4" name="object 4"/>
            <p:cNvSpPr/>
            <p:nvPr/>
          </p:nvSpPr>
          <p:spPr>
            <a:xfrm>
              <a:off x="2642616" y="4000500"/>
              <a:ext cx="5943600" cy="203606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63313" y="2348917"/>
              <a:ext cx="4826948" cy="975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01261" y="2715006"/>
              <a:ext cx="4715510" cy="428625"/>
            </a:xfrm>
            <a:custGeom>
              <a:avLst/>
              <a:gdLst/>
              <a:ahLst/>
              <a:cxnLst/>
              <a:rect l="l" t="t" r="r" b="b"/>
              <a:pathLst>
                <a:path w="4715509" h="428625">
                  <a:moveTo>
                    <a:pt x="0" y="428244"/>
                  </a:moveTo>
                  <a:lnTo>
                    <a:pt x="4715255" y="428244"/>
                  </a:lnTo>
                  <a:lnTo>
                    <a:pt x="4715255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342" y="462026"/>
            <a:ext cx="7122159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Interface </a:t>
            </a:r>
            <a:r>
              <a:rPr sz="3600" spc="-5" dirty="0"/>
              <a:t>Iterator,</a:t>
            </a:r>
            <a:r>
              <a:rPr sz="3600" spc="-35" dirty="0"/>
              <a:t> </a:t>
            </a:r>
            <a:r>
              <a:rPr sz="3600" dirty="0"/>
              <a:t>Iterable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12190" y="1428115"/>
            <a:ext cx="7122160" cy="532130"/>
          </a:xfrm>
          <a:prstGeom prst="rect">
            <a:avLst/>
          </a:prstGeom>
          <a:solidFill>
            <a:srgbClr val="FCEADA"/>
          </a:solidFill>
          <a:ln w="9144">
            <a:solidFill>
              <a:srgbClr val="FF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Uma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referência </a:t>
            </a:r>
            <a:r>
              <a:rPr sz="1600" b="1" spc="-5" dirty="0">
                <a:solidFill>
                  <a:srgbClr val="404040"/>
                </a:solidFill>
                <a:latin typeface="Georgia"/>
                <a:cs typeface="Georgia"/>
              </a:rPr>
              <a:t>Iterator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é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obtido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na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própria coleção,</a:t>
            </a:r>
            <a:r>
              <a:rPr sz="1600" spc="235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que</a:t>
            </a:r>
            <a:endParaRPr sz="1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600" b="1" spc="-10" dirty="0">
                <a:solidFill>
                  <a:srgbClr val="404040"/>
                </a:solidFill>
                <a:latin typeface="Georgia"/>
                <a:cs typeface="Georgia"/>
              </a:rPr>
              <a:t>implementa </a:t>
            </a:r>
            <a:r>
              <a:rPr sz="1600" b="1" spc="-5" dirty="0">
                <a:solidFill>
                  <a:srgbClr val="404040"/>
                </a:solidFill>
                <a:latin typeface="Georgia"/>
                <a:cs typeface="Georgia"/>
              </a:rPr>
              <a:t>Iterable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, através do método</a:t>
            </a:r>
            <a:r>
              <a:rPr sz="1600" spc="100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Georgia"/>
                <a:cs typeface="Georgia"/>
              </a:rPr>
              <a:t>iterator()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1170" y="3221227"/>
            <a:ext cx="1972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80" dirty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sz="1600" b="1" spc="110" dirty="0">
                <a:solidFill>
                  <a:srgbClr val="7E7E7E"/>
                </a:solidFill>
                <a:latin typeface="Arial"/>
                <a:cs typeface="Arial"/>
              </a:rPr>
              <a:t>partir </a:t>
            </a:r>
            <a:r>
              <a:rPr sz="1600" b="1" dirty="0">
                <a:solidFill>
                  <a:srgbClr val="7E7E7E"/>
                </a:solidFill>
                <a:latin typeface="Arial"/>
                <a:cs typeface="Arial"/>
              </a:rPr>
              <a:t>de </a:t>
            </a:r>
            <a:r>
              <a:rPr sz="1600" b="1" spc="30" dirty="0">
                <a:solidFill>
                  <a:srgbClr val="7E7E7E"/>
                </a:solidFill>
                <a:latin typeface="Arial"/>
                <a:cs typeface="Arial"/>
              </a:rPr>
              <a:t>Java</a:t>
            </a:r>
            <a:r>
              <a:rPr sz="1600" b="1" spc="1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270" dirty="0">
                <a:solidFill>
                  <a:srgbClr val="7E7E7E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02152" y="2549651"/>
            <a:ext cx="2141220" cy="1757680"/>
            <a:chOff x="3502152" y="2549651"/>
            <a:chExt cx="2141220" cy="1757680"/>
          </a:xfrm>
        </p:grpSpPr>
        <p:sp>
          <p:nvSpPr>
            <p:cNvPr id="11" name="object 11"/>
            <p:cNvSpPr/>
            <p:nvPr/>
          </p:nvSpPr>
          <p:spPr>
            <a:xfrm>
              <a:off x="4024884" y="3104387"/>
              <a:ext cx="1618488" cy="489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64127" y="3124580"/>
              <a:ext cx="1366520" cy="317500"/>
            </a:xfrm>
            <a:custGeom>
              <a:avLst/>
              <a:gdLst/>
              <a:ahLst/>
              <a:cxnLst/>
              <a:rect l="l" t="t" r="r" b="b"/>
              <a:pathLst>
                <a:path w="1366520" h="317500">
                  <a:moveTo>
                    <a:pt x="1257798" y="251150"/>
                  </a:moveTo>
                  <a:lnTo>
                    <a:pt x="1204214" y="282067"/>
                  </a:lnTo>
                  <a:lnTo>
                    <a:pt x="1198532" y="287045"/>
                  </a:lnTo>
                  <a:lnTo>
                    <a:pt x="1195339" y="293608"/>
                  </a:lnTo>
                  <a:lnTo>
                    <a:pt x="1194837" y="300908"/>
                  </a:lnTo>
                  <a:lnTo>
                    <a:pt x="1197228" y="308102"/>
                  </a:lnTo>
                  <a:lnTo>
                    <a:pt x="1202261" y="313783"/>
                  </a:lnTo>
                  <a:lnTo>
                    <a:pt x="1208817" y="316976"/>
                  </a:lnTo>
                  <a:lnTo>
                    <a:pt x="1216088" y="317478"/>
                  </a:lnTo>
                  <a:lnTo>
                    <a:pt x="1223264" y="315087"/>
                  </a:lnTo>
                  <a:lnTo>
                    <a:pt x="1333387" y="251460"/>
                  </a:lnTo>
                  <a:lnTo>
                    <a:pt x="1328293" y="251460"/>
                  </a:lnTo>
                  <a:lnTo>
                    <a:pt x="1257798" y="251150"/>
                  </a:lnTo>
                  <a:close/>
                </a:path>
                <a:path w="1366520" h="317500">
                  <a:moveTo>
                    <a:pt x="1290573" y="232240"/>
                  </a:moveTo>
                  <a:lnTo>
                    <a:pt x="1257798" y="251150"/>
                  </a:lnTo>
                  <a:lnTo>
                    <a:pt x="1328293" y="251460"/>
                  </a:lnTo>
                  <a:lnTo>
                    <a:pt x="1328301" y="248793"/>
                  </a:lnTo>
                  <a:lnTo>
                    <a:pt x="1318640" y="248793"/>
                  </a:lnTo>
                  <a:lnTo>
                    <a:pt x="1290573" y="232240"/>
                  </a:lnTo>
                  <a:close/>
                </a:path>
                <a:path w="1366520" h="317500">
                  <a:moveTo>
                    <a:pt x="1216904" y="146359"/>
                  </a:moveTo>
                  <a:lnTo>
                    <a:pt x="1195601" y="164338"/>
                  </a:lnTo>
                  <a:lnTo>
                    <a:pt x="1195927" y="169973"/>
                  </a:lnTo>
                  <a:lnTo>
                    <a:pt x="1199062" y="176559"/>
                  </a:lnTo>
                  <a:lnTo>
                    <a:pt x="1204722" y="181610"/>
                  </a:lnTo>
                  <a:lnTo>
                    <a:pt x="1258033" y="213049"/>
                  </a:lnTo>
                  <a:lnTo>
                    <a:pt x="1328420" y="213360"/>
                  </a:lnTo>
                  <a:lnTo>
                    <a:pt x="1328293" y="251460"/>
                  </a:lnTo>
                  <a:lnTo>
                    <a:pt x="1333387" y="251460"/>
                  </a:lnTo>
                  <a:lnTo>
                    <a:pt x="1366139" y="232537"/>
                  </a:lnTo>
                  <a:lnTo>
                    <a:pt x="1224026" y="148844"/>
                  </a:lnTo>
                  <a:lnTo>
                    <a:pt x="1216904" y="146359"/>
                  </a:lnTo>
                  <a:close/>
                </a:path>
                <a:path w="1366520" h="317500">
                  <a:moveTo>
                    <a:pt x="1824" y="35867"/>
                  </a:moveTo>
                  <a:lnTo>
                    <a:pt x="13588" y="72390"/>
                  </a:lnTo>
                  <a:lnTo>
                    <a:pt x="18465" y="127889"/>
                  </a:lnTo>
                  <a:lnTo>
                    <a:pt x="18669" y="129413"/>
                  </a:lnTo>
                  <a:lnTo>
                    <a:pt x="19558" y="133858"/>
                  </a:lnTo>
                  <a:lnTo>
                    <a:pt x="20320" y="135763"/>
                  </a:lnTo>
                  <a:lnTo>
                    <a:pt x="21209" y="137541"/>
                  </a:lnTo>
                  <a:lnTo>
                    <a:pt x="22733" y="140081"/>
                  </a:lnTo>
                  <a:lnTo>
                    <a:pt x="23495" y="141605"/>
                  </a:lnTo>
                  <a:lnTo>
                    <a:pt x="24511" y="142875"/>
                  </a:lnTo>
                  <a:lnTo>
                    <a:pt x="25653" y="144018"/>
                  </a:lnTo>
                  <a:lnTo>
                    <a:pt x="27939" y="146558"/>
                  </a:lnTo>
                  <a:lnTo>
                    <a:pt x="28701" y="147320"/>
                  </a:lnTo>
                  <a:lnTo>
                    <a:pt x="29463" y="147955"/>
                  </a:lnTo>
                  <a:lnTo>
                    <a:pt x="30352" y="148590"/>
                  </a:lnTo>
                  <a:lnTo>
                    <a:pt x="33655" y="151130"/>
                  </a:lnTo>
                  <a:lnTo>
                    <a:pt x="69087" y="166497"/>
                  </a:lnTo>
                  <a:lnTo>
                    <a:pt x="110109" y="176657"/>
                  </a:lnTo>
                  <a:lnTo>
                    <a:pt x="148209" y="183896"/>
                  </a:lnTo>
                  <a:lnTo>
                    <a:pt x="192912" y="191008"/>
                  </a:lnTo>
                  <a:lnTo>
                    <a:pt x="261747" y="200025"/>
                  </a:lnTo>
                  <a:lnTo>
                    <a:pt x="319913" y="206502"/>
                  </a:lnTo>
                  <a:lnTo>
                    <a:pt x="405130" y="214630"/>
                  </a:lnTo>
                  <a:lnTo>
                    <a:pt x="451103" y="218440"/>
                  </a:lnTo>
                  <a:lnTo>
                    <a:pt x="599821" y="228981"/>
                  </a:lnTo>
                  <a:lnTo>
                    <a:pt x="819531" y="240411"/>
                  </a:lnTo>
                  <a:lnTo>
                    <a:pt x="996188" y="246507"/>
                  </a:lnTo>
                  <a:lnTo>
                    <a:pt x="1241425" y="251079"/>
                  </a:lnTo>
                  <a:lnTo>
                    <a:pt x="1257798" y="251150"/>
                  </a:lnTo>
                  <a:lnTo>
                    <a:pt x="1290573" y="232240"/>
                  </a:lnTo>
                  <a:lnTo>
                    <a:pt x="1258033" y="213049"/>
                  </a:lnTo>
                  <a:lnTo>
                    <a:pt x="1118615" y="211328"/>
                  </a:lnTo>
                  <a:lnTo>
                    <a:pt x="878967" y="204597"/>
                  </a:lnTo>
                  <a:lnTo>
                    <a:pt x="654938" y="194056"/>
                  </a:lnTo>
                  <a:lnTo>
                    <a:pt x="501776" y="184150"/>
                  </a:lnTo>
                  <a:lnTo>
                    <a:pt x="365125" y="172720"/>
                  </a:lnTo>
                  <a:lnTo>
                    <a:pt x="323850" y="168656"/>
                  </a:lnTo>
                  <a:lnTo>
                    <a:pt x="248285" y="160020"/>
                  </a:lnTo>
                  <a:lnTo>
                    <a:pt x="183261" y="151003"/>
                  </a:lnTo>
                  <a:lnTo>
                    <a:pt x="129667" y="141732"/>
                  </a:lnTo>
                  <a:lnTo>
                    <a:pt x="88773" y="132461"/>
                  </a:lnTo>
                  <a:lnTo>
                    <a:pt x="66420" y="125222"/>
                  </a:lnTo>
                  <a:lnTo>
                    <a:pt x="56514" y="125222"/>
                  </a:lnTo>
                  <a:lnTo>
                    <a:pt x="53086" y="118110"/>
                  </a:lnTo>
                  <a:lnTo>
                    <a:pt x="53368" y="118110"/>
                  </a:lnTo>
                  <a:lnTo>
                    <a:pt x="53086" y="117729"/>
                  </a:lnTo>
                  <a:lnTo>
                    <a:pt x="56245" y="117729"/>
                  </a:lnTo>
                  <a:lnTo>
                    <a:pt x="55752" y="104013"/>
                  </a:lnTo>
                  <a:lnTo>
                    <a:pt x="50800" y="64389"/>
                  </a:lnTo>
                  <a:lnTo>
                    <a:pt x="44100" y="37846"/>
                  </a:lnTo>
                  <a:lnTo>
                    <a:pt x="7493" y="37846"/>
                  </a:lnTo>
                  <a:lnTo>
                    <a:pt x="4825" y="37338"/>
                  </a:lnTo>
                  <a:lnTo>
                    <a:pt x="4933" y="36830"/>
                  </a:lnTo>
                  <a:lnTo>
                    <a:pt x="2667" y="36830"/>
                  </a:lnTo>
                  <a:lnTo>
                    <a:pt x="1824" y="35867"/>
                  </a:lnTo>
                  <a:close/>
                </a:path>
                <a:path w="1366520" h="317500">
                  <a:moveTo>
                    <a:pt x="1318895" y="215900"/>
                  </a:moveTo>
                  <a:lnTo>
                    <a:pt x="1290573" y="232240"/>
                  </a:lnTo>
                  <a:lnTo>
                    <a:pt x="1318640" y="248793"/>
                  </a:lnTo>
                  <a:lnTo>
                    <a:pt x="1318895" y="215900"/>
                  </a:lnTo>
                  <a:close/>
                </a:path>
                <a:path w="1366520" h="317500">
                  <a:moveTo>
                    <a:pt x="1328411" y="215900"/>
                  </a:moveTo>
                  <a:lnTo>
                    <a:pt x="1318895" y="215900"/>
                  </a:lnTo>
                  <a:lnTo>
                    <a:pt x="1318640" y="248793"/>
                  </a:lnTo>
                  <a:lnTo>
                    <a:pt x="1328301" y="248793"/>
                  </a:lnTo>
                  <a:lnTo>
                    <a:pt x="1328411" y="215900"/>
                  </a:lnTo>
                  <a:close/>
                </a:path>
                <a:path w="1366520" h="317500">
                  <a:moveTo>
                    <a:pt x="1258033" y="213049"/>
                  </a:moveTo>
                  <a:lnTo>
                    <a:pt x="1290573" y="232240"/>
                  </a:lnTo>
                  <a:lnTo>
                    <a:pt x="1318895" y="215900"/>
                  </a:lnTo>
                  <a:lnTo>
                    <a:pt x="1328411" y="215900"/>
                  </a:lnTo>
                  <a:lnTo>
                    <a:pt x="1328420" y="213360"/>
                  </a:lnTo>
                  <a:lnTo>
                    <a:pt x="1258033" y="213049"/>
                  </a:lnTo>
                  <a:close/>
                </a:path>
                <a:path w="1366520" h="317500">
                  <a:moveTo>
                    <a:pt x="56348" y="123887"/>
                  </a:moveTo>
                  <a:lnTo>
                    <a:pt x="56514" y="125222"/>
                  </a:lnTo>
                  <a:lnTo>
                    <a:pt x="56480" y="124259"/>
                  </a:lnTo>
                  <a:lnTo>
                    <a:pt x="56348" y="123887"/>
                  </a:lnTo>
                  <a:close/>
                </a:path>
                <a:path w="1366520" h="317500">
                  <a:moveTo>
                    <a:pt x="56480" y="124259"/>
                  </a:moveTo>
                  <a:lnTo>
                    <a:pt x="56514" y="125222"/>
                  </a:lnTo>
                  <a:lnTo>
                    <a:pt x="66420" y="125222"/>
                  </a:lnTo>
                  <a:lnTo>
                    <a:pt x="65151" y="124714"/>
                  </a:lnTo>
                  <a:lnTo>
                    <a:pt x="56642" y="124714"/>
                  </a:lnTo>
                  <a:lnTo>
                    <a:pt x="56480" y="124259"/>
                  </a:lnTo>
                  <a:close/>
                </a:path>
                <a:path w="1366520" h="317500">
                  <a:moveTo>
                    <a:pt x="56464" y="123828"/>
                  </a:moveTo>
                  <a:lnTo>
                    <a:pt x="56480" y="124259"/>
                  </a:lnTo>
                  <a:lnTo>
                    <a:pt x="56642" y="124714"/>
                  </a:lnTo>
                  <a:lnTo>
                    <a:pt x="56464" y="123828"/>
                  </a:lnTo>
                  <a:close/>
                </a:path>
                <a:path w="1366520" h="317500">
                  <a:moveTo>
                    <a:pt x="56345" y="120491"/>
                  </a:moveTo>
                  <a:lnTo>
                    <a:pt x="56460" y="123698"/>
                  </a:lnTo>
                  <a:lnTo>
                    <a:pt x="56642" y="124714"/>
                  </a:lnTo>
                  <a:lnTo>
                    <a:pt x="65151" y="124714"/>
                  </a:lnTo>
                  <a:lnTo>
                    <a:pt x="62611" y="123698"/>
                  </a:lnTo>
                  <a:lnTo>
                    <a:pt x="59182" y="122174"/>
                  </a:lnTo>
                  <a:lnTo>
                    <a:pt x="56345" y="120491"/>
                  </a:lnTo>
                  <a:close/>
                </a:path>
                <a:path w="1366520" h="317500">
                  <a:moveTo>
                    <a:pt x="56134" y="122174"/>
                  </a:moveTo>
                  <a:lnTo>
                    <a:pt x="56348" y="123887"/>
                  </a:lnTo>
                  <a:lnTo>
                    <a:pt x="56480" y="124259"/>
                  </a:lnTo>
                  <a:lnTo>
                    <a:pt x="56438" y="123698"/>
                  </a:lnTo>
                  <a:lnTo>
                    <a:pt x="56134" y="122174"/>
                  </a:lnTo>
                  <a:close/>
                </a:path>
                <a:path w="1366520" h="317500">
                  <a:moveTo>
                    <a:pt x="55145" y="120504"/>
                  </a:moveTo>
                  <a:lnTo>
                    <a:pt x="56348" y="123887"/>
                  </a:lnTo>
                  <a:lnTo>
                    <a:pt x="56134" y="122174"/>
                  </a:lnTo>
                  <a:lnTo>
                    <a:pt x="56405" y="122174"/>
                  </a:lnTo>
                  <a:lnTo>
                    <a:pt x="56387" y="121666"/>
                  </a:lnTo>
                  <a:lnTo>
                    <a:pt x="56007" y="121666"/>
                  </a:lnTo>
                  <a:lnTo>
                    <a:pt x="55145" y="120504"/>
                  </a:lnTo>
                  <a:close/>
                </a:path>
                <a:path w="1366520" h="317500">
                  <a:moveTo>
                    <a:pt x="56405" y="122174"/>
                  </a:moveTo>
                  <a:lnTo>
                    <a:pt x="56134" y="122174"/>
                  </a:lnTo>
                  <a:lnTo>
                    <a:pt x="56464" y="123828"/>
                  </a:lnTo>
                  <a:lnTo>
                    <a:pt x="56405" y="122174"/>
                  </a:lnTo>
                  <a:close/>
                </a:path>
                <a:path w="1366520" h="317500">
                  <a:moveTo>
                    <a:pt x="54810" y="119561"/>
                  </a:moveTo>
                  <a:lnTo>
                    <a:pt x="55158" y="120523"/>
                  </a:lnTo>
                  <a:lnTo>
                    <a:pt x="56007" y="121666"/>
                  </a:lnTo>
                  <a:lnTo>
                    <a:pt x="54979" y="119704"/>
                  </a:lnTo>
                  <a:lnTo>
                    <a:pt x="54810" y="119561"/>
                  </a:lnTo>
                  <a:close/>
                </a:path>
                <a:path w="1366520" h="317500">
                  <a:moveTo>
                    <a:pt x="54979" y="119704"/>
                  </a:moveTo>
                  <a:lnTo>
                    <a:pt x="56007" y="121666"/>
                  </a:lnTo>
                  <a:lnTo>
                    <a:pt x="56387" y="121666"/>
                  </a:lnTo>
                  <a:lnTo>
                    <a:pt x="56345" y="120491"/>
                  </a:lnTo>
                  <a:lnTo>
                    <a:pt x="55866" y="120142"/>
                  </a:lnTo>
                  <a:lnTo>
                    <a:pt x="55499" y="120142"/>
                  </a:lnTo>
                  <a:lnTo>
                    <a:pt x="54979" y="119704"/>
                  </a:lnTo>
                  <a:close/>
                </a:path>
                <a:path w="1366520" h="317500">
                  <a:moveTo>
                    <a:pt x="53839" y="118744"/>
                  </a:moveTo>
                  <a:lnTo>
                    <a:pt x="55145" y="120504"/>
                  </a:lnTo>
                  <a:lnTo>
                    <a:pt x="54860" y="119704"/>
                  </a:lnTo>
                  <a:lnTo>
                    <a:pt x="54775" y="119532"/>
                  </a:lnTo>
                  <a:lnTo>
                    <a:pt x="53839" y="118744"/>
                  </a:lnTo>
                  <a:close/>
                </a:path>
                <a:path w="1366520" h="317500">
                  <a:moveTo>
                    <a:pt x="56291" y="118999"/>
                  </a:moveTo>
                  <a:lnTo>
                    <a:pt x="54610" y="118999"/>
                  </a:lnTo>
                  <a:lnTo>
                    <a:pt x="54769" y="119302"/>
                  </a:lnTo>
                  <a:lnTo>
                    <a:pt x="56345" y="120491"/>
                  </a:lnTo>
                  <a:lnTo>
                    <a:pt x="56291" y="118999"/>
                  </a:lnTo>
                  <a:close/>
                </a:path>
                <a:path w="1366520" h="317500">
                  <a:moveTo>
                    <a:pt x="54889" y="119532"/>
                  </a:moveTo>
                  <a:lnTo>
                    <a:pt x="54979" y="119704"/>
                  </a:lnTo>
                  <a:lnTo>
                    <a:pt x="55499" y="120142"/>
                  </a:lnTo>
                  <a:lnTo>
                    <a:pt x="54889" y="119532"/>
                  </a:lnTo>
                  <a:close/>
                </a:path>
                <a:path w="1366520" h="317500">
                  <a:moveTo>
                    <a:pt x="54800" y="119363"/>
                  </a:moveTo>
                  <a:lnTo>
                    <a:pt x="54918" y="119561"/>
                  </a:lnTo>
                  <a:lnTo>
                    <a:pt x="55499" y="120142"/>
                  </a:lnTo>
                  <a:lnTo>
                    <a:pt x="55866" y="120142"/>
                  </a:lnTo>
                  <a:lnTo>
                    <a:pt x="54800" y="119363"/>
                  </a:lnTo>
                  <a:close/>
                </a:path>
                <a:path w="1366520" h="317500">
                  <a:moveTo>
                    <a:pt x="54750" y="119393"/>
                  </a:moveTo>
                  <a:lnTo>
                    <a:pt x="54810" y="119561"/>
                  </a:lnTo>
                  <a:lnTo>
                    <a:pt x="54979" y="119704"/>
                  </a:lnTo>
                  <a:lnTo>
                    <a:pt x="54889" y="119532"/>
                  </a:lnTo>
                  <a:lnTo>
                    <a:pt x="54750" y="119393"/>
                  </a:lnTo>
                  <a:close/>
                </a:path>
                <a:path w="1366520" h="317500">
                  <a:moveTo>
                    <a:pt x="53703" y="118561"/>
                  </a:moveTo>
                  <a:lnTo>
                    <a:pt x="53839" y="118744"/>
                  </a:lnTo>
                  <a:lnTo>
                    <a:pt x="54810" y="119561"/>
                  </a:lnTo>
                  <a:lnTo>
                    <a:pt x="54720" y="119363"/>
                  </a:lnTo>
                  <a:lnTo>
                    <a:pt x="54501" y="119144"/>
                  </a:lnTo>
                  <a:lnTo>
                    <a:pt x="53703" y="118561"/>
                  </a:lnTo>
                  <a:close/>
                </a:path>
                <a:path w="1366520" h="317500">
                  <a:moveTo>
                    <a:pt x="54717" y="119302"/>
                  </a:moveTo>
                  <a:lnTo>
                    <a:pt x="54889" y="119532"/>
                  </a:lnTo>
                  <a:lnTo>
                    <a:pt x="54800" y="119363"/>
                  </a:lnTo>
                  <a:close/>
                </a:path>
                <a:path w="1366520" h="317500">
                  <a:moveTo>
                    <a:pt x="54501" y="119144"/>
                  </a:moveTo>
                  <a:lnTo>
                    <a:pt x="54750" y="119393"/>
                  </a:lnTo>
                  <a:lnTo>
                    <a:pt x="54501" y="119144"/>
                  </a:lnTo>
                  <a:close/>
                </a:path>
                <a:path w="1366520" h="317500">
                  <a:moveTo>
                    <a:pt x="54610" y="118999"/>
                  </a:moveTo>
                  <a:lnTo>
                    <a:pt x="54717" y="119302"/>
                  </a:lnTo>
                  <a:lnTo>
                    <a:pt x="54610" y="118999"/>
                  </a:lnTo>
                  <a:close/>
                </a:path>
                <a:path w="1366520" h="317500">
                  <a:moveTo>
                    <a:pt x="56245" y="117729"/>
                  </a:moveTo>
                  <a:lnTo>
                    <a:pt x="53086" y="117729"/>
                  </a:lnTo>
                  <a:lnTo>
                    <a:pt x="54501" y="119144"/>
                  </a:lnTo>
                  <a:lnTo>
                    <a:pt x="54717" y="119302"/>
                  </a:lnTo>
                  <a:lnTo>
                    <a:pt x="54610" y="118999"/>
                  </a:lnTo>
                  <a:lnTo>
                    <a:pt x="56291" y="118999"/>
                  </a:lnTo>
                  <a:lnTo>
                    <a:pt x="56245" y="117729"/>
                  </a:lnTo>
                  <a:close/>
                </a:path>
                <a:path w="1366520" h="317500">
                  <a:moveTo>
                    <a:pt x="53086" y="117729"/>
                  </a:moveTo>
                  <a:lnTo>
                    <a:pt x="53703" y="118561"/>
                  </a:lnTo>
                  <a:lnTo>
                    <a:pt x="54501" y="119144"/>
                  </a:lnTo>
                  <a:lnTo>
                    <a:pt x="53086" y="117729"/>
                  </a:lnTo>
                  <a:close/>
                </a:path>
                <a:path w="1366520" h="317500">
                  <a:moveTo>
                    <a:pt x="53086" y="118110"/>
                  </a:moveTo>
                  <a:lnTo>
                    <a:pt x="53839" y="118744"/>
                  </a:lnTo>
                  <a:lnTo>
                    <a:pt x="53703" y="118561"/>
                  </a:lnTo>
                  <a:lnTo>
                    <a:pt x="53086" y="118110"/>
                  </a:lnTo>
                  <a:close/>
                </a:path>
                <a:path w="1366520" h="317500">
                  <a:moveTo>
                    <a:pt x="53368" y="118110"/>
                  </a:moveTo>
                  <a:lnTo>
                    <a:pt x="53086" y="118110"/>
                  </a:lnTo>
                  <a:lnTo>
                    <a:pt x="53703" y="118561"/>
                  </a:lnTo>
                  <a:lnTo>
                    <a:pt x="53368" y="118110"/>
                  </a:lnTo>
                  <a:close/>
                </a:path>
                <a:path w="1366520" h="317500">
                  <a:moveTo>
                    <a:pt x="4942" y="36787"/>
                  </a:moveTo>
                  <a:lnTo>
                    <a:pt x="4825" y="37338"/>
                  </a:lnTo>
                  <a:lnTo>
                    <a:pt x="7493" y="37846"/>
                  </a:lnTo>
                  <a:lnTo>
                    <a:pt x="4942" y="36787"/>
                  </a:lnTo>
                  <a:close/>
                </a:path>
                <a:path w="1366520" h="317500">
                  <a:moveTo>
                    <a:pt x="12700" y="0"/>
                  </a:moveTo>
                  <a:lnTo>
                    <a:pt x="5143" y="35831"/>
                  </a:lnTo>
                  <a:lnTo>
                    <a:pt x="5045" y="36830"/>
                  </a:lnTo>
                  <a:lnTo>
                    <a:pt x="7493" y="37846"/>
                  </a:lnTo>
                  <a:lnTo>
                    <a:pt x="44100" y="37846"/>
                  </a:lnTo>
                  <a:lnTo>
                    <a:pt x="41783" y="31115"/>
                  </a:lnTo>
                  <a:lnTo>
                    <a:pt x="38735" y="24130"/>
                  </a:lnTo>
                  <a:lnTo>
                    <a:pt x="35306" y="17399"/>
                  </a:lnTo>
                  <a:lnTo>
                    <a:pt x="32638" y="13589"/>
                  </a:lnTo>
                  <a:lnTo>
                    <a:pt x="32131" y="12700"/>
                  </a:lnTo>
                  <a:lnTo>
                    <a:pt x="30861" y="11176"/>
                  </a:lnTo>
                  <a:lnTo>
                    <a:pt x="28194" y="8255"/>
                  </a:lnTo>
                  <a:lnTo>
                    <a:pt x="27177" y="7112"/>
                  </a:lnTo>
                  <a:lnTo>
                    <a:pt x="26035" y="6096"/>
                  </a:lnTo>
                  <a:lnTo>
                    <a:pt x="24764" y="5334"/>
                  </a:lnTo>
                  <a:lnTo>
                    <a:pt x="22098" y="3429"/>
                  </a:lnTo>
                  <a:lnTo>
                    <a:pt x="20065" y="2159"/>
                  </a:lnTo>
                  <a:lnTo>
                    <a:pt x="17780" y="1143"/>
                  </a:lnTo>
                  <a:lnTo>
                    <a:pt x="15367" y="635"/>
                  </a:lnTo>
                  <a:lnTo>
                    <a:pt x="12700" y="0"/>
                  </a:lnTo>
                  <a:close/>
                </a:path>
                <a:path w="1366520" h="317500">
                  <a:moveTo>
                    <a:pt x="1703" y="35679"/>
                  </a:moveTo>
                  <a:lnTo>
                    <a:pt x="1824" y="35867"/>
                  </a:lnTo>
                  <a:lnTo>
                    <a:pt x="2667" y="36830"/>
                  </a:lnTo>
                  <a:lnTo>
                    <a:pt x="1931" y="35831"/>
                  </a:lnTo>
                  <a:lnTo>
                    <a:pt x="1703" y="35679"/>
                  </a:lnTo>
                  <a:close/>
                </a:path>
                <a:path w="1366520" h="317500">
                  <a:moveTo>
                    <a:pt x="1931" y="35831"/>
                  </a:moveTo>
                  <a:lnTo>
                    <a:pt x="2667" y="36830"/>
                  </a:lnTo>
                  <a:lnTo>
                    <a:pt x="3428" y="36830"/>
                  </a:lnTo>
                  <a:lnTo>
                    <a:pt x="1931" y="35831"/>
                  </a:lnTo>
                  <a:close/>
                </a:path>
                <a:path w="1366520" h="317500">
                  <a:moveTo>
                    <a:pt x="1619" y="35407"/>
                  </a:moveTo>
                  <a:lnTo>
                    <a:pt x="1931" y="35831"/>
                  </a:lnTo>
                  <a:lnTo>
                    <a:pt x="3428" y="36830"/>
                  </a:lnTo>
                  <a:lnTo>
                    <a:pt x="2012" y="35571"/>
                  </a:lnTo>
                  <a:lnTo>
                    <a:pt x="1619" y="35407"/>
                  </a:lnTo>
                  <a:close/>
                </a:path>
                <a:path w="1366520" h="317500">
                  <a:moveTo>
                    <a:pt x="2012" y="35571"/>
                  </a:moveTo>
                  <a:lnTo>
                    <a:pt x="3428" y="36830"/>
                  </a:lnTo>
                  <a:lnTo>
                    <a:pt x="4933" y="36830"/>
                  </a:lnTo>
                  <a:lnTo>
                    <a:pt x="2012" y="35571"/>
                  </a:lnTo>
                  <a:close/>
                </a:path>
                <a:path w="1366520" h="317500">
                  <a:moveTo>
                    <a:pt x="1600" y="35610"/>
                  </a:moveTo>
                  <a:lnTo>
                    <a:pt x="1824" y="35867"/>
                  </a:lnTo>
                  <a:lnTo>
                    <a:pt x="1703" y="35679"/>
                  </a:lnTo>
                  <a:close/>
                </a:path>
                <a:path w="1366520" h="317500">
                  <a:moveTo>
                    <a:pt x="1494" y="35356"/>
                  </a:moveTo>
                  <a:lnTo>
                    <a:pt x="1703" y="35679"/>
                  </a:lnTo>
                  <a:lnTo>
                    <a:pt x="1931" y="35831"/>
                  </a:lnTo>
                  <a:lnTo>
                    <a:pt x="1619" y="35407"/>
                  </a:lnTo>
                  <a:close/>
                </a:path>
                <a:path w="1366520" h="317500">
                  <a:moveTo>
                    <a:pt x="1310" y="35279"/>
                  </a:moveTo>
                  <a:lnTo>
                    <a:pt x="1600" y="35610"/>
                  </a:lnTo>
                  <a:lnTo>
                    <a:pt x="1494" y="35356"/>
                  </a:lnTo>
                  <a:lnTo>
                    <a:pt x="1310" y="35279"/>
                  </a:lnTo>
                  <a:close/>
                </a:path>
                <a:path w="1366520" h="317500">
                  <a:moveTo>
                    <a:pt x="762" y="35052"/>
                  </a:moveTo>
                  <a:lnTo>
                    <a:pt x="1600" y="35610"/>
                  </a:lnTo>
                  <a:lnTo>
                    <a:pt x="1310" y="35279"/>
                  </a:lnTo>
                  <a:lnTo>
                    <a:pt x="762" y="35052"/>
                  </a:lnTo>
                  <a:close/>
                </a:path>
                <a:path w="1366520" h="317500">
                  <a:moveTo>
                    <a:pt x="1220" y="34866"/>
                  </a:moveTo>
                  <a:lnTo>
                    <a:pt x="1619" y="35407"/>
                  </a:lnTo>
                  <a:lnTo>
                    <a:pt x="2012" y="35571"/>
                  </a:lnTo>
                  <a:lnTo>
                    <a:pt x="1220" y="34866"/>
                  </a:lnTo>
                  <a:close/>
                </a:path>
                <a:path w="1366520" h="317500">
                  <a:moveTo>
                    <a:pt x="1123" y="34780"/>
                  </a:moveTo>
                  <a:lnTo>
                    <a:pt x="1494" y="35356"/>
                  </a:lnTo>
                  <a:lnTo>
                    <a:pt x="1220" y="34866"/>
                  </a:lnTo>
                  <a:close/>
                </a:path>
                <a:path w="1366520" h="317500">
                  <a:moveTo>
                    <a:pt x="0" y="33782"/>
                  </a:moveTo>
                  <a:lnTo>
                    <a:pt x="1310" y="35279"/>
                  </a:lnTo>
                  <a:lnTo>
                    <a:pt x="1494" y="35356"/>
                  </a:lnTo>
                  <a:lnTo>
                    <a:pt x="1123" y="34780"/>
                  </a:lnTo>
                  <a:lnTo>
                    <a:pt x="0" y="33782"/>
                  </a:lnTo>
                  <a:close/>
                </a:path>
                <a:path w="1366520" h="317500">
                  <a:moveTo>
                    <a:pt x="888" y="34417"/>
                  </a:moveTo>
                  <a:lnTo>
                    <a:pt x="1123" y="34780"/>
                  </a:lnTo>
                  <a:lnTo>
                    <a:pt x="888" y="344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02152" y="2549651"/>
              <a:ext cx="489203" cy="17571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29501" y="2565145"/>
              <a:ext cx="318770" cy="1506855"/>
            </a:xfrm>
            <a:custGeom>
              <a:avLst/>
              <a:gdLst/>
              <a:ahLst/>
              <a:cxnLst/>
              <a:rect l="l" t="t" r="r" b="b"/>
              <a:pathLst>
                <a:path w="318770" h="1506854">
                  <a:moveTo>
                    <a:pt x="16605" y="1335553"/>
                  </a:moveTo>
                  <a:lnTo>
                    <a:pt x="9429" y="1337945"/>
                  </a:lnTo>
                  <a:lnTo>
                    <a:pt x="3730" y="1342923"/>
                  </a:lnTo>
                  <a:lnTo>
                    <a:pt x="507" y="1349486"/>
                  </a:lnTo>
                  <a:lnTo>
                    <a:pt x="0" y="1356786"/>
                  </a:lnTo>
                  <a:lnTo>
                    <a:pt x="2444" y="1363979"/>
                  </a:lnTo>
                  <a:lnTo>
                    <a:pt x="84867" y="1506854"/>
                  </a:lnTo>
                  <a:lnTo>
                    <a:pt x="107114" y="1469135"/>
                  </a:lnTo>
                  <a:lnTo>
                    <a:pt x="65944" y="1469008"/>
                  </a:lnTo>
                  <a:lnTo>
                    <a:pt x="66304" y="1398483"/>
                  </a:lnTo>
                  <a:lnTo>
                    <a:pt x="35464" y="1344929"/>
                  </a:lnTo>
                  <a:lnTo>
                    <a:pt x="30432" y="1339248"/>
                  </a:lnTo>
                  <a:lnTo>
                    <a:pt x="23875" y="1336055"/>
                  </a:lnTo>
                  <a:lnTo>
                    <a:pt x="16605" y="1335553"/>
                  </a:lnTo>
                  <a:close/>
                </a:path>
                <a:path w="318770" h="1506854">
                  <a:moveTo>
                    <a:pt x="66304" y="1398483"/>
                  </a:moveTo>
                  <a:lnTo>
                    <a:pt x="65944" y="1469008"/>
                  </a:lnTo>
                  <a:lnTo>
                    <a:pt x="104044" y="1469135"/>
                  </a:lnTo>
                  <a:lnTo>
                    <a:pt x="104093" y="1459610"/>
                  </a:lnTo>
                  <a:lnTo>
                    <a:pt x="101504" y="1459610"/>
                  </a:lnTo>
                  <a:lnTo>
                    <a:pt x="68611" y="1459356"/>
                  </a:lnTo>
                  <a:lnTo>
                    <a:pt x="85195" y="1431289"/>
                  </a:lnTo>
                  <a:lnTo>
                    <a:pt x="66304" y="1398483"/>
                  </a:lnTo>
                  <a:close/>
                </a:path>
                <a:path w="318770" h="1506854">
                  <a:moveTo>
                    <a:pt x="154834" y="1336222"/>
                  </a:moveTo>
                  <a:lnTo>
                    <a:pt x="104404" y="1398779"/>
                  </a:lnTo>
                  <a:lnTo>
                    <a:pt x="104044" y="1469135"/>
                  </a:lnTo>
                  <a:lnTo>
                    <a:pt x="107114" y="1469135"/>
                  </a:lnTo>
                  <a:lnTo>
                    <a:pt x="168687" y="1364741"/>
                  </a:lnTo>
                  <a:lnTo>
                    <a:pt x="171154" y="1357620"/>
                  </a:lnTo>
                  <a:lnTo>
                    <a:pt x="170703" y="1350343"/>
                  </a:lnTo>
                  <a:lnTo>
                    <a:pt x="167562" y="1343757"/>
                  </a:lnTo>
                  <a:lnTo>
                    <a:pt x="161956" y="1338706"/>
                  </a:lnTo>
                  <a:lnTo>
                    <a:pt x="154834" y="1336222"/>
                  </a:lnTo>
                  <a:close/>
                </a:path>
                <a:path w="318770" h="1506854">
                  <a:moveTo>
                    <a:pt x="85195" y="1431289"/>
                  </a:moveTo>
                  <a:lnTo>
                    <a:pt x="68611" y="1459356"/>
                  </a:lnTo>
                  <a:lnTo>
                    <a:pt x="101504" y="1459610"/>
                  </a:lnTo>
                  <a:lnTo>
                    <a:pt x="85195" y="1431289"/>
                  </a:lnTo>
                  <a:close/>
                </a:path>
                <a:path w="318770" h="1506854">
                  <a:moveTo>
                    <a:pt x="104404" y="1398779"/>
                  </a:moveTo>
                  <a:lnTo>
                    <a:pt x="85195" y="1431289"/>
                  </a:lnTo>
                  <a:lnTo>
                    <a:pt x="101504" y="1459610"/>
                  </a:lnTo>
                  <a:lnTo>
                    <a:pt x="104093" y="1459610"/>
                  </a:lnTo>
                  <a:lnTo>
                    <a:pt x="104404" y="1398779"/>
                  </a:lnTo>
                  <a:close/>
                </a:path>
                <a:path w="318770" h="1506854">
                  <a:moveTo>
                    <a:pt x="281400" y="1920"/>
                  </a:moveTo>
                  <a:lnTo>
                    <a:pt x="245268" y="15875"/>
                  </a:lnTo>
                  <a:lnTo>
                    <a:pt x="191674" y="21716"/>
                  </a:lnTo>
                  <a:lnTo>
                    <a:pt x="190531" y="21716"/>
                  </a:lnTo>
                  <a:lnTo>
                    <a:pt x="189261" y="21843"/>
                  </a:lnTo>
                  <a:lnTo>
                    <a:pt x="188118" y="22098"/>
                  </a:lnTo>
                  <a:lnTo>
                    <a:pt x="185705" y="22732"/>
                  </a:lnTo>
                  <a:lnTo>
                    <a:pt x="183673" y="23113"/>
                  </a:lnTo>
                  <a:lnTo>
                    <a:pt x="181895" y="23875"/>
                  </a:lnTo>
                  <a:lnTo>
                    <a:pt x="180244" y="24891"/>
                  </a:lnTo>
                  <a:lnTo>
                    <a:pt x="177704" y="26415"/>
                  </a:lnTo>
                  <a:lnTo>
                    <a:pt x="176053" y="27304"/>
                  </a:lnTo>
                  <a:lnTo>
                    <a:pt x="174656" y="28448"/>
                  </a:lnTo>
                  <a:lnTo>
                    <a:pt x="170973" y="32512"/>
                  </a:lnTo>
                  <a:lnTo>
                    <a:pt x="170338" y="33146"/>
                  </a:lnTo>
                  <a:lnTo>
                    <a:pt x="154336" y="67817"/>
                  </a:lnTo>
                  <a:lnTo>
                    <a:pt x="144049" y="109092"/>
                  </a:lnTo>
                  <a:lnTo>
                    <a:pt x="136683" y="148843"/>
                  </a:lnTo>
                  <a:lnTo>
                    <a:pt x="129571" y="195706"/>
                  </a:lnTo>
                  <a:lnTo>
                    <a:pt x="122586" y="249300"/>
                  </a:lnTo>
                  <a:lnTo>
                    <a:pt x="118268" y="288670"/>
                  </a:lnTo>
                  <a:lnTo>
                    <a:pt x="115982" y="309244"/>
                  </a:lnTo>
                  <a:lnTo>
                    <a:pt x="111664" y="352678"/>
                  </a:lnTo>
                  <a:lnTo>
                    <a:pt x="107600" y="398652"/>
                  </a:lnTo>
                  <a:lnTo>
                    <a:pt x="99726" y="497331"/>
                  </a:lnTo>
                  <a:lnTo>
                    <a:pt x="95916" y="550037"/>
                  </a:lnTo>
                  <a:lnTo>
                    <a:pt x="92487" y="604774"/>
                  </a:lnTo>
                  <a:lnTo>
                    <a:pt x="88941" y="663575"/>
                  </a:lnTo>
                  <a:lnTo>
                    <a:pt x="85778" y="721867"/>
                  </a:lnTo>
                  <a:lnTo>
                    <a:pt x="82876" y="781557"/>
                  </a:lnTo>
                  <a:lnTo>
                    <a:pt x="80101" y="842771"/>
                  </a:lnTo>
                  <a:lnTo>
                    <a:pt x="77571" y="905382"/>
                  </a:lnTo>
                  <a:lnTo>
                    <a:pt x="75172" y="969137"/>
                  </a:lnTo>
                  <a:lnTo>
                    <a:pt x="73149" y="1034033"/>
                  </a:lnTo>
                  <a:lnTo>
                    <a:pt x="71380" y="1099820"/>
                  </a:lnTo>
                  <a:lnTo>
                    <a:pt x="69733" y="1166495"/>
                  </a:lnTo>
                  <a:lnTo>
                    <a:pt x="68347" y="1233677"/>
                  </a:lnTo>
                  <a:lnTo>
                    <a:pt x="66450" y="1369821"/>
                  </a:lnTo>
                  <a:lnTo>
                    <a:pt x="66304" y="1398483"/>
                  </a:lnTo>
                  <a:lnTo>
                    <a:pt x="85195" y="1431289"/>
                  </a:lnTo>
                  <a:lnTo>
                    <a:pt x="104404" y="1398779"/>
                  </a:lnTo>
                  <a:lnTo>
                    <a:pt x="104552" y="1369821"/>
                  </a:lnTo>
                  <a:lnTo>
                    <a:pt x="106473" y="1232915"/>
                  </a:lnTo>
                  <a:lnTo>
                    <a:pt x="107877" y="1165478"/>
                  </a:lnTo>
                  <a:lnTo>
                    <a:pt x="109408" y="1098803"/>
                  </a:lnTo>
                  <a:lnTo>
                    <a:pt x="111323" y="1032763"/>
                  </a:lnTo>
                  <a:lnTo>
                    <a:pt x="113368" y="967739"/>
                  </a:lnTo>
                  <a:lnTo>
                    <a:pt x="115787" y="903858"/>
                  </a:lnTo>
                  <a:lnTo>
                    <a:pt x="118141" y="842771"/>
                  </a:lnTo>
                  <a:lnTo>
                    <a:pt x="121155" y="779652"/>
                  </a:lnTo>
                  <a:lnTo>
                    <a:pt x="124101" y="719708"/>
                  </a:lnTo>
                  <a:lnTo>
                    <a:pt x="127285" y="661415"/>
                  </a:lnTo>
                  <a:lnTo>
                    <a:pt x="130460" y="607187"/>
                  </a:lnTo>
                  <a:lnTo>
                    <a:pt x="134016" y="552830"/>
                  </a:lnTo>
                  <a:lnTo>
                    <a:pt x="137699" y="500379"/>
                  </a:lnTo>
                  <a:lnTo>
                    <a:pt x="143541" y="425576"/>
                  </a:lnTo>
                  <a:lnTo>
                    <a:pt x="147605" y="378840"/>
                  </a:lnTo>
                  <a:lnTo>
                    <a:pt x="151669" y="334517"/>
                  </a:lnTo>
                  <a:lnTo>
                    <a:pt x="153955" y="313308"/>
                  </a:lnTo>
                  <a:lnTo>
                    <a:pt x="156114" y="292862"/>
                  </a:lnTo>
                  <a:lnTo>
                    <a:pt x="160432" y="253873"/>
                  </a:lnTo>
                  <a:lnTo>
                    <a:pt x="169449" y="185038"/>
                  </a:lnTo>
                  <a:lnTo>
                    <a:pt x="176561" y="141731"/>
                  </a:lnTo>
                  <a:lnTo>
                    <a:pt x="185959" y="96265"/>
                  </a:lnTo>
                  <a:lnTo>
                    <a:pt x="198151" y="59816"/>
                  </a:lnTo>
                  <a:lnTo>
                    <a:pt x="194214" y="59816"/>
                  </a:lnTo>
                  <a:lnTo>
                    <a:pt x="194535" y="59689"/>
                  </a:lnTo>
                  <a:lnTo>
                    <a:pt x="193071" y="59689"/>
                  </a:lnTo>
                  <a:lnTo>
                    <a:pt x="195080" y="59474"/>
                  </a:lnTo>
                  <a:lnTo>
                    <a:pt x="198186" y="58246"/>
                  </a:lnTo>
                  <a:lnTo>
                    <a:pt x="200333" y="56541"/>
                  </a:lnTo>
                  <a:lnTo>
                    <a:pt x="200564" y="56261"/>
                  </a:lnTo>
                  <a:lnTo>
                    <a:pt x="201326" y="55752"/>
                  </a:lnTo>
                  <a:lnTo>
                    <a:pt x="239345" y="55752"/>
                  </a:lnTo>
                  <a:lnTo>
                    <a:pt x="254412" y="52958"/>
                  </a:lnTo>
                  <a:lnTo>
                    <a:pt x="295306" y="38353"/>
                  </a:lnTo>
                  <a:lnTo>
                    <a:pt x="305720" y="31368"/>
                  </a:lnTo>
                  <a:lnTo>
                    <a:pt x="306609" y="30733"/>
                  </a:lnTo>
                  <a:lnTo>
                    <a:pt x="315499" y="19303"/>
                  </a:lnTo>
                  <a:lnTo>
                    <a:pt x="316642" y="17399"/>
                  </a:lnTo>
                  <a:lnTo>
                    <a:pt x="317404" y="15366"/>
                  </a:lnTo>
                  <a:lnTo>
                    <a:pt x="317785" y="13207"/>
                  </a:lnTo>
                  <a:lnTo>
                    <a:pt x="318293" y="9905"/>
                  </a:lnTo>
                  <a:lnTo>
                    <a:pt x="298840" y="6476"/>
                  </a:lnTo>
                  <a:lnTo>
                    <a:pt x="280193" y="6476"/>
                  </a:lnTo>
                  <a:lnTo>
                    <a:pt x="280701" y="3937"/>
                  </a:lnTo>
                  <a:lnTo>
                    <a:pt x="280701" y="3428"/>
                  </a:lnTo>
                  <a:lnTo>
                    <a:pt x="280923" y="3048"/>
                  </a:lnTo>
                  <a:lnTo>
                    <a:pt x="280320" y="3048"/>
                  </a:lnTo>
                  <a:lnTo>
                    <a:pt x="281400" y="1920"/>
                  </a:lnTo>
                  <a:close/>
                </a:path>
                <a:path w="318770" h="1506854">
                  <a:moveTo>
                    <a:pt x="195172" y="59615"/>
                  </a:moveTo>
                  <a:lnTo>
                    <a:pt x="194680" y="59632"/>
                  </a:lnTo>
                  <a:lnTo>
                    <a:pt x="194214" y="59816"/>
                  </a:lnTo>
                  <a:lnTo>
                    <a:pt x="195172" y="59615"/>
                  </a:lnTo>
                  <a:close/>
                </a:path>
                <a:path w="318770" h="1506854">
                  <a:moveTo>
                    <a:pt x="198365" y="59502"/>
                  </a:moveTo>
                  <a:lnTo>
                    <a:pt x="195172" y="59615"/>
                  </a:lnTo>
                  <a:lnTo>
                    <a:pt x="194214" y="59816"/>
                  </a:lnTo>
                  <a:lnTo>
                    <a:pt x="198151" y="59816"/>
                  </a:lnTo>
                  <a:lnTo>
                    <a:pt x="198365" y="59502"/>
                  </a:lnTo>
                  <a:close/>
                </a:path>
                <a:path w="318770" h="1506854">
                  <a:moveTo>
                    <a:pt x="195080" y="59474"/>
                  </a:moveTo>
                  <a:lnTo>
                    <a:pt x="193071" y="59689"/>
                  </a:lnTo>
                  <a:lnTo>
                    <a:pt x="194680" y="59632"/>
                  </a:lnTo>
                  <a:lnTo>
                    <a:pt x="195080" y="59474"/>
                  </a:lnTo>
                  <a:close/>
                </a:path>
                <a:path w="318770" h="1506854">
                  <a:moveTo>
                    <a:pt x="194680" y="59632"/>
                  </a:moveTo>
                  <a:lnTo>
                    <a:pt x="193071" y="59689"/>
                  </a:lnTo>
                  <a:lnTo>
                    <a:pt x="194535" y="59689"/>
                  </a:lnTo>
                  <a:lnTo>
                    <a:pt x="194680" y="59632"/>
                  </a:lnTo>
                  <a:close/>
                </a:path>
                <a:path w="318770" h="1506854">
                  <a:moveTo>
                    <a:pt x="196627" y="59308"/>
                  </a:moveTo>
                  <a:lnTo>
                    <a:pt x="195080" y="59474"/>
                  </a:lnTo>
                  <a:lnTo>
                    <a:pt x="194680" y="59632"/>
                  </a:lnTo>
                  <a:lnTo>
                    <a:pt x="195172" y="59615"/>
                  </a:lnTo>
                  <a:lnTo>
                    <a:pt x="196627" y="59308"/>
                  </a:lnTo>
                  <a:close/>
                </a:path>
                <a:path w="318770" h="1506854">
                  <a:moveTo>
                    <a:pt x="198496" y="59308"/>
                  </a:moveTo>
                  <a:lnTo>
                    <a:pt x="196627" y="59308"/>
                  </a:lnTo>
                  <a:lnTo>
                    <a:pt x="195172" y="59615"/>
                  </a:lnTo>
                  <a:lnTo>
                    <a:pt x="198365" y="59502"/>
                  </a:lnTo>
                  <a:lnTo>
                    <a:pt x="198496" y="59308"/>
                  </a:lnTo>
                  <a:close/>
                </a:path>
                <a:path w="318770" h="1506854">
                  <a:moveTo>
                    <a:pt x="225430" y="57657"/>
                  </a:moveTo>
                  <a:lnTo>
                    <a:pt x="199675" y="57657"/>
                  </a:lnTo>
                  <a:lnTo>
                    <a:pt x="199546" y="57761"/>
                  </a:lnTo>
                  <a:lnTo>
                    <a:pt x="198365" y="59502"/>
                  </a:lnTo>
                  <a:lnTo>
                    <a:pt x="214534" y="58927"/>
                  </a:lnTo>
                  <a:lnTo>
                    <a:pt x="225430" y="57657"/>
                  </a:lnTo>
                  <a:close/>
                </a:path>
                <a:path w="318770" h="1506854">
                  <a:moveTo>
                    <a:pt x="198186" y="58246"/>
                  </a:moveTo>
                  <a:lnTo>
                    <a:pt x="195080" y="59474"/>
                  </a:lnTo>
                  <a:lnTo>
                    <a:pt x="196627" y="59308"/>
                  </a:lnTo>
                  <a:lnTo>
                    <a:pt x="198496" y="59308"/>
                  </a:lnTo>
                  <a:lnTo>
                    <a:pt x="197008" y="59181"/>
                  </a:lnTo>
                  <a:lnTo>
                    <a:pt x="198186" y="58246"/>
                  </a:lnTo>
                  <a:close/>
                </a:path>
                <a:path w="318770" h="1506854">
                  <a:moveTo>
                    <a:pt x="199288" y="57811"/>
                  </a:moveTo>
                  <a:lnTo>
                    <a:pt x="198186" y="58246"/>
                  </a:lnTo>
                  <a:lnTo>
                    <a:pt x="197008" y="59181"/>
                  </a:lnTo>
                  <a:lnTo>
                    <a:pt x="199181" y="57940"/>
                  </a:lnTo>
                  <a:lnTo>
                    <a:pt x="199288" y="57811"/>
                  </a:lnTo>
                  <a:close/>
                </a:path>
                <a:path w="318770" h="1506854">
                  <a:moveTo>
                    <a:pt x="199181" y="57940"/>
                  </a:moveTo>
                  <a:lnTo>
                    <a:pt x="197008" y="59181"/>
                  </a:lnTo>
                  <a:lnTo>
                    <a:pt x="198582" y="59181"/>
                  </a:lnTo>
                  <a:lnTo>
                    <a:pt x="199099" y="58419"/>
                  </a:lnTo>
                  <a:lnTo>
                    <a:pt x="198786" y="58419"/>
                  </a:lnTo>
                  <a:lnTo>
                    <a:pt x="199181" y="57940"/>
                  </a:lnTo>
                  <a:close/>
                </a:path>
                <a:path w="318770" h="1506854">
                  <a:moveTo>
                    <a:pt x="199317" y="57862"/>
                  </a:moveTo>
                  <a:lnTo>
                    <a:pt x="199181" y="57940"/>
                  </a:lnTo>
                  <a:lnTo>
                    <a:pt x="198786" y="58419"/>
                  </a:lnTo>
                  <a:lnTo>
                    <a:pt x="199317" y="57862"/>
                  </a:lnTo>
                  <a:close/>
                </a:path>
                <a:path w="318770" h="1506854">
                  <a:moveTo>
                    <a:pt x="199579" y="57713"/>
                  </a:moveTo>
                  <a:lnTo>
                    <a:pt x="199317" y="57862"/>
                  </a:lnTo>
                  <a:lnTo>
                    <a:pt x="198786" y="58419"/>
                  </a:lnTo>
                  <a:lnTo>
                    <a:pt x="199099" y="58419"/>
                  </a:lnTo>
                  <a:lnTo>
                    <a:pt x="199579" y="57713"/>
                  </a:lnTo>
                  <a:close/>
                </a:path>
                <a:path w="318770" h="1506854">
                  <a:moveTo>
                    <a:pt x="200333" y="56541"/>
                  </a:moveTo>
                  <a:lnTo>
                    <a:pt x="198186" y="58246"/>
                  </a:lnTo>
                  <a:lnTo>
                    <a:pt x="199288" y="57811"/>
                  </a:lnTo>
                  <a:lnTo>
                    <a:pt x="200333" y="56541"/>
                  </a:lnTo>
                  <a:close/>
                </a:path>
                <a:path w="318770" h="1506854">
                  <a:moveTo>
                    <a:pt x="199413" y="57761"/>
                  </a:moveTo>
                  <a:lnTo>
                    <a:pt x="199181" y="57940"/>
                  </a:lnTo>
                  <a:lnTo>
                    <a:pt x="199317" y="57862"/>
                  </a:lnTo>
                  <a:close/>
                </a:path>
                <a:path w="318770" h="1506854">
                  <a:moveTo>
                    <a:pt x="199595" y="57689"/>
                  </a:moveTo>
                  <a:lnTo>
                    <a:pt x="199413" y="57761"/>
                  </a:lnTo>
                  <a:lnTo>
                    <a:pt x="199595" y="57689"/>
                  </a:lnTo>
                  <a:close/>
                </a:path>
                <a:path w="318770" h="1506854">
                  <a:moveTo>
                    <a:pt x="200421" y="56471"/>
                  </a:moveTo>
                  <a:lnTo>
                    <a:pt x="199288" y="57811"/>
                  </a:lnTo>
                  <a:lnTo>
                    <a:pt x="199875" y="57276"/>
                  </a:lnTo>
                  <a:lnTo>
                    <a:pt x="200421" y="56471"/>
                  </a:lnTo>
                  <a:close/>
                </a:path>
                <a:path w="318770" h="1506854">
                  <a:moveTo>
                    <a:pt x="199875" y="57276"/>
                  </a:moveTo>
                  <a:lnTo>
                    <a:pt x="199413" y="57761"/>
                  </a:lnTo>
                  <a:lnTo>
                    <a:pt x="199616" y="57657"/>
                  </a:lnTo>
                  <a:lnTo>
                    <a:pt x="199875" y="57276"/>
                  </a:lnTo>
                  <a:close/>
                </a:path>
                <a:path w="318770" h="1506854">
                  <a:moveTo>
                    <a:pt x="239345" y="55752"/>
                  </a:moveTo>
                  <a:lnTo>
                    <a:pt x="201326" y="55752"/>
                  </a:lnTo>
                  <a:lnTo>
                    <a:pt x="199875" y="57276"/>
                  </a:lnTo>
                  <a:lnTo>
                    <a:pt x="199595" y="57689"/>
                  </a:lnTo>
                  <a:lnTo>
                    <a:pt x="225430" y="57657"/>
                  </a:lnTo>
                  <a:lnTo>
                    <a:pt x="235235" y="56514"/>
                  </a:lnTo>
                  <a:lnTo>
                    <a:pt x="239345" y="55752"/>
                  </a:lnTo>
                  <a:close/>
                </a:path>
                <a:path w="318770" h="1506854">
                  <a:moveTo>
                    <a:pt x="201326" y="55752"/>
                  </a:moveTo>
                  <a:lnTo>
                    <a:pt x="200421" y="56471"/>
                  </a:lnTo>
                  <a:lnTo>
                    <a:pt x="199875" y="57276"/>
                  </a:lnTo>
                  <a:lnTo>
                    <a:pt x="201326" y="55752"/>
                  </a:lnTo>
                  <a:close/>
                </a:path>
                <a:path w="318770" h="1506854">
                  <a:moveTo>
                    <a:pt x="200564" y="56261"/>
                  </a:moveTo>
                  <a:lnTo>
                    <a:pt x="200333" y="56541"/>
                  </a:lnTo>
                  <a:lnTo>
                    <a:pt x="200564" y="56261"/>
                  </a:lnTo>
                  <a:close/>
                </a:path>
                <a:path w="318770" h="1506854">
                  <a:moveTo>
                    <a:pt x="200687" y="56261"/>
                  </a:moveTo>
                  <a:lnTo>
                    <a:pt x="200421" y="56471"/>
                  </a:lnTo>
                  <a:lnTo>
                    <a:pt x="200687" y="56261"/>
                  </a:lnTo>
                  <a:close/>
                </a:path>
                <a:path w="318770" h="1506854">
                  <a:moveTo>
                    <a:pt x="280828" y="3301"/>
                  </a:moveTo>
                  <a:lnTo>
                    <a:pt x="280193" y="6476"/>
                  </a:lnTo>
                  <a:lnTo>
                    <a:pt x="281349" y="3393"/>
                  </a:lnTo>
                  <a:lnTo>
                    <a:pt x="280828" y="3301"/>
                  </a:lnTo>
                  <a:close/>
                </a:path>
                <a:path w="318770" h="1506854">
                  <a:moveTo>
                    <a:pt x="281349" y="3393"/>
                  </a:moveTo>
                  <a:lnTo>
                    <a:pt x="280193" y="6476"/>
                  </a:lnTo>
                  <a:lnTo>
                    <a:pt x="298840" y="6476"/>
                  </a:lnTo>
                  <a:lnTo>
                    <a:pt x="281349" y="3393"/>
                  </a:lnTo>
                  <a:close/>
                </a:path>
                <a:path w="318770" h="1506854">
                  <a:moveTo>
                    <a:pt x="282064" y="1487"/>
                  </a:moveTo>
                  <a:lnTo>
                    <a:pt x="281581" y="1920"/>
                  </a:lnTo>
                  <a:lnTo>
                    <a:pt x="280701" y="3428"/>
                  </a:lnTo>
                  <a:lnTo>
                    <a:pt x="281987" y="1692"/>
                  </a:lnTo>
                  <a:lnTo>
                    <a:pt x="282064" y="1487"/>
                  </a:lnTo>
                  <a:close/>
                </a:path>
                <a:path w="318770" h="1506854">
                  <a:moveTo>
                    <a:pt x="281987" y="1692"/>
                  </a:moveTo>
                  <a:lnTo>
                    <a:pt x="280701" y="3428"/>
                  </a:lnTo>
                  <a:lnTo>
                    <a:pt x="281384" y="3301"/>
                  </a:lnTo>
                  <a:lnTo>
                    <a:pt x="281987" y="1692"/>
                  </a:lnTo>
                  <a:close/>
                </a:path>
                <a:path w="318770" h="1506854">
                  <a:moveTo>
                    <a:pt x="281384" y="3301"/>
                  </a:moveTo>
                  <a:lnTo>
                    <a:pt x="280828" y="3301"/>
                  </a:lnTo>
                  <a:lnTo>
                    <a:pt x="281349" y="3393"/>
                  </a:lnTo>
                  <a:close/>
                </a:path>
                <a:path w="318770" h="1506854">
                  <a:moveTo>
                    <a:pt x="281730" y="1665"/>
                  </a:moveTo>
                  <a:lnTo>
                    <a:pt x="281400" y="1920"/>
                  </a:lnTo>
                  <a:lnTo>
                    <a:pt x="280320" y="3048"/>
                  </a:lnTo>
                  <a:lnTo>
                    <a:pt x="281582" y="1918"/>
                  </a:lnTo>
                  <a:lnTo>
                    <a:pt x="281730" y="1665"/>
                  </a:lnTo>
                  <a:close/>
                </a:path>
                <a:path w="318770" h="1506854">
                  <a:moveTo>
                    <a:pt x="281582" y="1918"/>
                  </a:moveTo>
                  <a:lnTo>
                    <a:pt x="280320" y="3048"/>
                  </a:lnTo>
                  <a:lnTo>
                    <a:pt x="280923" y="3048"/>
                  </a:lnTo>
                  <a:lnTo>
                    <a:pt x="281582" y="1918"/>
                  </a:lnTo>
                  <a:close/>
                </a:path>
                <a:path w="318770" h="1506854">
                  <a:moveTo>
                    <a:pt x="281862" y="1439"/>
                  </a:moveTo>
                  <a:lnTo>
                    <a:pt x="281400" y="1920"/>
                  </a:lnTo>
                  <a:lnTo>
                    <a:pt x="281730" y="1665"/>
                  </a:lnTo>
                  <a:lnTo>
                    <a:pt x="281862" y="1439"/>
                  </a:lnTo>
                  <a:close/>
                </a:path>
                <a:path w="318770" h="1506854">
                  <a:moveTo>
                    <a:pt x="282107" y="1373"/>
                  </a:moveTo>
                  <a:lnTo>
                    <a:pt x="281714" y="1692"/>
                  </a:lnTo>
                  <a:lnTo>
                    <a:pt x="281582" y="1918"/>
                  </a:lnTo>
                  <a:lnTo>
                    <a:pt x="282064" y="1487"/>
                  </a:lnTo>
                  <a:close/>
                </a:path>
                <a:path w="318770" h="1506854">
                  <a:moveTo>
                    <a:pt x="282287" y="1288"/>
                  </a:moveTo>
                  <a:lnTo>
                    <a:pt x="282064" y="1487"/>
                  </a:lnTo>
                  <a:lnTo>
                    <a:pt x="281987" y="1692"/>
                  </a:lnTo>
                  <a:lnTo>
                    <a:pt x="282287" y="1288"/>
                  </a:lnTo>
                  <a:close/>
                </a:path>
                <a:path w="318770" h="1506854">
                  <a:moveTo>
                    <a:pt x="282224" y="1061"/>
                  </a:moveTo>
                  <a:lnTo>
                    <a:pt x="281834" y="1487"/>
                  </a:lnTo>
                  <a:lnTo>
                    <a:pt x="281730" y="1665"/>
                  </a:lnTo>
                  <a:lnTo>
                    <a:pt x="282022" y="1439"/>
                  </a:lnTo>
                  <a:lnTo>
                    <a:pt x="282139" y="1288"/>
                  </a:lnTo>
                  <a:lnTo>
                    <a:pt x="282224" y="1061"/>
                  </a:lnTo>
                  <a:close/>
                </a:path>
                <a:path w="318770" h="1506854">
                  <a:moveTo>
                    <a:pt x="282380" y="1162"/>
                  </a:moveTo>
                  <a:lnTo>
                    <a:pt x="282107" y="1373"/>
                  </a:lnTo>
                  <a:lnTo>
                    <a:pt x="282287" y="1288"/>
                  </a:lnTo>
                  <a:close/>
                </a:path>
                <a:path w="318770" h="1506854">
                  <a:moveTo>
                    <a:pt x="282479" y="380"/>
                  </a:moveTo>
                  <a:lnTo>
                    <a:pt x="281862" y="1439"/>
                  </a:lnTo>
                  <a:lnTo>
                    <a:pt x="282224" y="1061"/>
                  </a:lnTo>
                  <a:lnTo>
                    <a:pt x="282479" y="380"/>
                  </a:lnTo>
                  <a:close/>
                </a:path>
                <a:path w="318770" h="1506854">
                  <a:moveTo>
                    <a:pt x="283241" y="0"/>
                  </a:moveTo>
                  <a:lnTo>
                    <a:pt x="282224" y="1061"/>
                  </a:lnTo>
                  <a:lnTo>
                    <a:pt x="282107" y="1373"/>
                  </a:lnTo>
                  <a:lnTo>
                    <a:pt x="282380" y="1162"/>
                  </a:lnTo>
                  <a:lnTo>
                    <a:pt x="283241" y="0"/>
                  </a:lnTo>
                  <a:close/>
                </a:path>
                <a:path w="318770" h="1506854">
                  <a:moveTo>
                    <a:pt x="282733" y="888"/>
                  </a:moveTo>
                  <a:lnTo>
                    <a:pt x="282380" y="1162"/>
                  </a:lnTo>
                  <a:lnTo>
                    <a:pt x="282733" y="88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" y="2082165"/>
            <a:ext cx="3429000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7935" y="1647444"/>
            <a:ext cx="5916522" cy="9048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280" y="462280"/>
            <a:ext cx="75514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Percorrendo</a:t>
            </a:r>
            <a:r>
              <a:rPr sz="3600" spc="-90" dirty="0"/>
              <a:t> </a:t>
            </a:r>
            <a:r>
              <a:rPr sz="3600" spc="-5" dirty="0"/>
              <a:t>Collections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04042" y="3130232"/>
            <a:ext cx="8569325" cy="1587500"/>
            <a:chOff x="304042" y="3130232"/>
            <a:chExt cx="8569325" cy="1587500"/>
          </a:xfrm>
        </p:grpSpPr>
        <p:sp>
          <p:nvSpPr>
            <p:cNvPr id="5" name="object 5"/>
            <p:cNvSpPr/>
            <p:nvPr/>
          </p:nvSpPr>
          <p:spPr>
            <a:xfrm>
              <a:off x="304042" y="3986050"/>
              <a:ext cx="3182085" cy="638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07260" y="3893461"/>
              <a:ext cx="5079141" cy="823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44645" y="3143250"/>
              <a:ext cx="5215255" cy="370840"/>
            </a:xfrm>
            <a:custGeom>
              <a:avLst/>
              <a:gdLst/>
              <a:ahLst/>
              <a:cxnLst/>
              <a:rect l="l" t="t" r="r" b="b"/>
              <a:pathLst>
                <a:path w="5215255" h="370839">
                  <a:moveTo>
                    <a:pt x="521512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5215128" y="370332"/>
                  </a:lnTo>
                  <a:lnTo>
                    <a:pt x="5215128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44645" y="3143250"/>
              <a:ext cx="5215255" cy="370840"/>
            </a:xfrm>
            <a:custGeom>
              <a:avLst/>
              <a:gdLst/>
              <a:ahLst/>
              <a:cxnLst/>
              <a:rect l="l" t="t" r="r" b="b"/>
              <a:pathLst>
                <a:path w="5215255" h="370839">
                  <a:moveTo>
                    <a:pt x="0" y="370332"/>
                  </a:moveTo>
                  <a:lnTo>
                    <a:pt x="5215128" y="370332"/>
                  </a:lnTo>
                  <a:lnTo>
                    <a:pt x="5215128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25908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665346" y="3169411"/>
            <a:ext cx="517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D0D0D"/>
                </a:solidFill>
                <a:latin typeface="Georgia"/>
                <a:cs typeface="Georgia"/>
              </a:rPr>
              <a:t>Iterator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2628" y="3130232"/>
            <a:ext cx="3455035" cy="396875"/>
            <a:chOff x="202628" y="3130232"/>
            <a:chExt cx="3455035" cy="396875"/>
          </a:xfrm>
        </p:grpSpPr>
        <p:sp>
          <p:nvSpPr>
            <p:cNvPr id="11" name="object 11"/>
            <p:cNvSpPr/>
            <p:nvPr/>
          </p:nvSpPr>
          <p:spPr>
            <a:xfrm>
              <a:off x="215645" y="3143250"/>
              <a:ext cx="3429000" cy="370840"/>
            </a:xfrm>
            <a:custGeom>
              <a:avLst/>
              <a:gdLst/>
              <a:ahLst/>
              <a:cxnLst/>
              <a:rect l="l" t="t" r="r" b="b"/>
              <a:pathLst>
                <a:path w="3429000" h="370839">
                  <a:moveTo>
                    <a:pt x="342900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3429000" y="370332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5645" y="3143250"/>
              <a:ext cx="3429000" cy="370840"/>
            </a:xfrm>
            <a:custGeom>
              <a:avLst/>
              <a:gdLst/>
              <a:ahLst/>
              <a:cxnLst/>
              <a:rect l="l" t="t" r="r" b="b"/>
              <a:pathLst>
                <a:path w="3429000" h="370839">
                  <a:moveTo>
                    <a:pt x="0" y="370332"/>
                  </a:moveTo>
                  <a:lnTo>
                    <a:pt x="3429000" y="370332"/>
                  </a:lnTo>
                  <a:lnTo>
                    <a:pt x="3429000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25907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34695" y="3169411"/>
            <a:ext cx="339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48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D0D0D"/>
                </a:solidFill>
                <a:latin typeface="Georgia"/>
                <a:cs typeface="Georgia"/>
              </a:rPr>
              <a:t>Enhaced-for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3923" y="3102864"/>
            <a:ext cx="8769350" cy="2199640"/>
            <a:chOff x="153923" y="3102864"/>
            <a:chExt cx="8769350" cy="2199640"/>
          </a:xfrm>
        </p:grpSpPr>
        <p:sp>
          <p:nvSpPr>
            <p:cNvPr id="15" name="object 15"/>
            <p:cNvSpPr/>
            <p:nvPr/>
          </p:nvSpPr>
          <p:spPr>
            <a:xfrm>
              <a:off x="3601212" y="3102864"/>
              <a:ext cx="5320284" cy="1249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4645" y="3141726"/>
              <a:ext cx="5215255" cy="1905"/>
            </a:xfrm>
            <a:custGeom>
              <a:avLst/>
              <a:gdLst/>
              <a:ahLst/>
              <a:cxnLst/>
              <a:rect l="l" t="t" r="r" b="b"/>
              <a:pathLst>
                <a:path w="5215255" h="1905">
                  <a:moveTo>
                    <a:pt x="0" y="0"/>
                  </a:moveTo>
                  <a:lnTo>
                    <a:pt x="5215001" y="165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2923" y="3125724"/>
              <a:ext cx="124967" cy="2174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44645" y="3144774"/>
              <a:ext cx="1905" cy="2072005"/>
            </a:xfrm>
            <a:custGeom>
              <a:avLst/>
              <a:gdLst/>
              <a:ahLst/>
              <a:cxnLst/>
              <a:rect l="l" t="t" r="r" b="b"/>
              <a:pathLst>
                <a:path w="1904" h="2072004">
                  <a:moveTo>
                    <a:pt x="1650" y="0"/>
                  </a:moveTo>
                  <a:lnTo>
                    <a:pt x="0" y="2071751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3923" y="3104388"/>
              <a:ext cx="3534155" cy="123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15646" y="3143250"/>
              <a:ext cx="3429000" cy="0"/>
            </a:xfrm>
            <a:custGeom>
              <a:avLst/>
              <a:gdLst/>
              <a:ahLst/>
              <a:cxnLst/>
              <a:rect l="l" t="t" r="r" b="b"/>
              <a:pathLst>
                <a:path w="3429000">
                  <a:moveTo>
                    <a:pt x="342900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3923" y="3125724"/>
              <a:ext cx="123444" cy="21747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5646" y="3144774"/>
              <a:ext cx="0" cy="2071370"/>
            </a:xfrm>
            <a:custGeom>
              <a:avLst/>
              <a:gdLst/>
              <a:ahLst/>
              <a:cxnLst/>
              <a:rect l="l" t="t" r="r" b="b"/>
              <a:pathLst>
                <a:path h="2071370">
                  <a:moveTo>
                    <a:pt x="0" y="0"/>
                  </a:moveTo>
                  <a:lnTo>
                    <a:pt x="0" y="2070862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211" y="5177028"/>
              <a:ext cx="8749284" cy="1249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5646" y="5215890"/>
              <a:ext cx="8644255" cy="1905"/>
            </a:xfrm>
            <a:custGeom>
              <a:avLst/>
              <a:gdLst/>
              <a:ahLst/>
              <a:cxnLst/>
              <a:rect l="l" t="t" r="r" b="b"/>
              <a:pathLst>
                <a:path w="8644255" h="1904">
                  <a:moveTo>
                    <a:pt x="0" y="0"/>
                  </a:moveTo>
                  <a:lnTo>
                    <a:pt x="8644001" y="1651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798052" y="3125724"/>
              <a:ext cx="124968" cy="21747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859773" y="3144774"/>
              <a:ext cx="1270" cy="2071370"/>
            </a:xfrm>
            <a:custGeom>
              <a:avLst/>
              <a:gdLst/>
              <a:ahLst/>
              <a:cxnLst/>
              <a:rect l="l" t="t" r="r" b="b"/>
              <a:pathLst>
                <a:path w="1270" h="2071370">
                  <a:moveTo>
                    <a:pt x="761" y="0"/>
                  </a:moveTo>
                  <a:lnTo>
                    <a:pt x="0" y="2070862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7935" y="1290827"/>
            <a:ext cx="5916522" cy="9048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960" y="370205"/>
            <a:ext cx="795718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Java 8 – método</a:t>
            </a:r>
            <a:r>
              <a:rPr sz="4800" spc="-55" dirty="0"/>
              <a:t> </a:t>
            </a:r>
            <a:r>
              <a:rPr sz="4800" spc="-5" dirty="0"/>
              <a:t>forEach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942219" y="2843041"/>
            <a:ext cx="4724769" cy="1991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15127" y="1934972"/>
            <a:ext cx="28829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Usando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forEach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 </a:t>
            </a:r>
            <a:r>
              <a:rPr sz="1600" spc="160" dirty="0">
                <a:solidFill>
                  <a:srgbClr val="7E7E7E"/>
                </a:solidFill>
                <a:latin typeface="Arial"/>
                <a:cs typeface="Arial"/>
              </a:rPr>
              <a:t>forma  </a:t>
            </a:r>
            <a:r>
              <a:rPr sz="1600" spc="130" dirty="0">
                <a:solidFill>
                  <a:srgbClr val="7E7E7E"/>
                </a:solidFill>
                <a:latin typeface="Arial"/>
                <a:cs typeface="Arial"/>
              </a:rPr>
              <a:t>imperativa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com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anonymous  </a:t>
            </a:r>
            <a:r>
              <a:rPr sz="1600" spc="125" dirty="0">
                <a:solidFill>
                  <a:srgbClr val="7E7E7E"/>
                </a:solidFill>
                <a:latin typeface="Arial"/>
                <a:cs typeface="Arial"/>
              </a:rPr>
              <a:t>inner</a:t>
            </a:r>
            <a:r>
              <a:rPr sz="1600" spc="2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7E7E7E"/>
                </a:solidFill>
                <a:latin typeface="Arial"/>
                <a:cs typeface="Arial"/>
              </a:rPr>
              <a:t>class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08091" y="2382011"/>
            <a:ext cx="1548765" cy="1702435"/>
            <a:chOff x="5308091" y="2382011"/>
            <a:chExt cx="1548765" cy="1702435"/>
          </a:xfrm>
        </p:grpSpPr>
        <p:sp>
          <p:nvSpPr>
            <p:cNvPr id="7" name="object 7"/>
            <p:cNvSpPr/>
            <p:nvPr/>
          </p:nvSpPr>
          <p:spPr>
            <a:xfrm>
              <a:off x="5308091" y="2382011"/>
              <a:ext cx="978408" cy="629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50636" y="2561081"/>
              <a:ext cx="723265" cy="385445"/>
            </a:xfrm>
            <a:custGeom>
              <a:avLst/>
              <a:gdLst/>
              <a:ahLst/>
              <a:cxnLst/>
              <a:rect l="l" t="t" r="r" b="b"/>
              <a:pathLst>
                <a:path w="723264" h="385444">
                  <a:moveTo>
                    <a:pt x="617640" y="42011"/>
                  </a:moveTo>
                  <a:lnTo>
                    <a:pt x="0" y="350773"/>
                  </a:lnTo>
                  <a:lnTo>
                    <a:pt x="17017" y="384937"/>
                  </a:lnTo>
                  <a:lnTo>
                    <a:pt x="634744" y="76015"/>
                  </a:lnTo>
                  <a:lnTo>
                    <a:pt x="655360" y="44477"/>
                  </a:lnTo>
                  <a:lnTo>
                    <a:pt x="617640" y="42011"/>
                  </a:lnTo>
                  <a:close/>
                </a:path>
                <a:path w="723264" h="385444">
                  <a:moveTo>
                    <a:pt x="721050" y="10540"/>
                  </a:moveTo>
                  <a:lnTo>
                    <a:pt x="680592" y="10540"/>
                  </a:lnTo>
                  <a:lnTo>
                    <a:pt x="697611" y="44576"/>
                  </a:lnTo>
                  <a:lnTo>
                    <a:pt x="634744" y="76015"/>
                  </a:lnTo>
                  <a:lnTo>
                    <a:pt x="600837" y="127888"/>
                  </a:lnTo>
                  <a:lnTo>
                    <a:pt x="597993" y="134889"/>
                  </a:lnTo>
                  <a:lnTo>
                    <a:pt x="598090" y="142176"/>
                  </a:lnTo>
                  <a:lnTo>
                    <a:pt x="600926" y="148891"/>
                  </a:lnTo>
                  <a:lnTo>
                    <a:pt x="606298" y="154177"/>
                  </a:lnTo>
                  <a:lnTo>
                    <a:pt x="613300" y="157021"/>
                  </a:lnTo>
                  <a:lnTo>
                    <a:pt x="620601" y="156924"/>
                  </a:lnTo>
                  <a:lnTo>
                    <a:pt x="627354" y="154088"/>
                  </a:lnTo>
                  <a:lnTo>
                    <a:pt x="632713" y="148716"/>
                  </a:lnTo>
                  <a:lnTo>
                    <a:pt x="723011" y="10667"/>
                  </a:lnTo>
                  <a:lnTo>
                    <a:pt x="721050" y="10540"/>
                  </a:lnTo>
                  <a:close/>
                </a:path>
                <a:path w="723264" h="385444">
                  <a:moveTo>
                    <a:pt x="655360" y="44477"/>
                  </a:moveTo>
                  <a:lnTo>
                    <a:pt x="634744" y="76015"/>
                  </a:lnTo>
                  <a:lnTo>
                    <a:pt x="693547" y="46608"/>
                  </a:lnTo>
                  <a:lnTo>
                    <a:pt x="687959" y="46608"/>
                  </a:lnTo>
                  <a:lnTo>
                    <a:pt x="655360" y="44477"/>
                  </a:lnTo>
                  <a:close/>
                </a:path>
                <a:path w="723264" h="385444">
                  <a:moveTo>
                    <a:pt x="673226" y="17144"/>
                  </a:moveTo>
                  <a:lnTo>
                    <a:pt x="655360" y="44477"/>
                  </a:lnTo>
                  <a:lnTo>
                    <a:pt x="687959" y="46608"/>
                  </a:lnTo>
                  <a:lnTo>
                    <a:pt x="673226" y="17144"/>
                  </a:lnTo>
                  <a:close/>
                </a:path>
                <a:path w="723264" h="385444">
                  <a:moveTo>
                    <a:pt x="683894" y="17144"/>
                  </a:moveTo>
                  <a:lnTo>
                    <a:pt x="673226" y="17144"/>
                  </a:lnTo>
                  <a:lnTo>
                    <a:pt x="687959" y="46608"/>
                  </a:lnTo>
                  <a:lnTo>
                    <a:pt x="693547" y="46608"/>
                  </a:lnTo>
                  <a:lnTo>
                    <a:pt x="697611" y="44576"/>
                  </a:lnTo>
                  <a:lnTo>
                    <a:pt x="683894" y="17144"/>
                  </a:lnTo>
                  <a:close/>
                </a:path>
                <a:path w="723264" h="385444">
                  <a:moveTo>
                    <a:pt x="680592" y="10540"/>
                  </a:moveTo>
                  <a:lnTo>
                    <a:pt x="617640" y="42011"/>
                  </a:lnTo>
                  <a:lnTo>
                    <a:pt x="655360" y="44477"/>
                  </a:lnTo>
                  <a:lnTo>
                    <a:pt x="673226" y="17144"/>
                  </a:lnTo>
                  <a:lnTo>
                    <a:pt x="683894" y="17144"/>
                  </a:lnTo>
                  <a:lnTo>
                    <a:pt x="680592" y="10540"/>
                  </a:lnTo>
                  <a:close/>
                </a:path>
                <a:path w="723264" h="385444">
                  <a:moveTo>
                    <a:pt x="558291" y="0"/>
                  </a:moveTo>
                  <a:lnTo>
                    <a:pt x="550832" y="1027"/>
                  </a:lnTo>
                  <a:lnTo>
                    <a:pt x="544528" y="4699"/>
                  </a:lnTo>
                  <a:lnTo>
                    <a:pt x="540057" y="10465"/>
                  </a:lnTo>
                  <a:lnTo>
                    <a:pt x="538099" y="17779"/>
                  </a:lnTo>
                  <a:lnTo>
                    <a:pt x="539126" y="25292"/>
                  </a:lnTo>
                  <a:lnTo>
                    <a:pt x="542798" y="31591"/>
                  </a:lnTo>
                  <a:lnTo>
                    <a:pt x="548564" y="36032"/>
                  </a:lnTo>
                  <a:lnTo>
                    <a:pt x="555878" y="37972"/>
                  </a:lnTo>
                  <a:lnTo>
                    <a:pt x="617640" y="42011"/>
                  </a:lnTo>
                  <a:lnTo>
                    <a:pt x="680592" y="10540"/>
                  </a:lnTo>
                  <a:lnTo>
                    <a:pt x="721050" y="10540"/>
                  </a:lnTo>
                  <a:lnTo>
                    <a:pt x="55829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39383" y="3596639"/>
              <a:ext cx="1117091" cy="487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82817" y="3739657"/>
              <a:ext cx="862330" cy="280035"/>
            </a:xfrm>
            <a:custGeom>
              <a:avLst/>
              <a:gdLst/>
              <a:ahLst/>
              <a:cxnLst/>
              <a:rect l="l" t="t" r="r" b="b"/>
              <a:pathLst>
                <a:path w="862329" h="280035">
                  <a:moveTo>
                    <a:pt x="752411" y="54509"/>
                  </a:moveTo>
                  <a:lnTo>
                    <a:pt x="0" y="242554"/>
                  </a:lnTo>
                  <a:lnTo>
                    <a:pt x="9144" y="279511"/>
                  </a:lnTo>
                  <a:lnTo>
                    <a:pt x="761392" y="91507"/>
                  </a:lnTo>
                  <a:lnTo>
                    <a:pt x="788562" y="65029"/>
                  </a:lnTo>
                  <a:lnTo>
                    <a:pt x="752411" y="54509"/>
                  </a:lnTo>
                  <a:close/>
                </a:path>
                <a:path w="862329" h="280035">
                  <a:moveTo>
                    <a:pt x="830075" y="37449"/>
                  </a:moveTo>
                  <a:lnTo>
                    <a:pt x="820674" y="37449"/>
                  </a:lnTo>
                  <a:lnTo>
                    <a:pt x="829817" y="74406"/>
                  </a:lnTo>
                  <a:lnTo>
                    <a:pt x="761392" y="91507"/>
                  </a:lnTo>
                  <a:lnTo>
                    <a:pt x="717169" y="134604"/>
                  </a:lnTo>
                  <a:lnTo>
                    <a:pt x="712932" y="140864"/>
                  </a:lnTo>
                  <a:lnTo>
                    <a:pt x="711469" y="148018"/>
                  </a:lnTo>
                  <a:lnTo>
                    <a:pt x="712793" y="155195"/>
                  </a:lnTo>
                  <a:lnTo>
                    <a:pt x="716915" y="161528"/>
                  </a:lnTo>
                  <a:lnTo>
                    <a:pt x="723175" y="165838"/>
                  </a:lnTo>
                  <a:lnTo>
                    <a:pt x="730329" y="167338"/>
                  </a:lnTo>
                  <a:lnTo>
                    <a:pt x="737506" y="166028"/>
                  </a:lnTo>
                  <a:lnTo>
                    <a:pt x="743838" y="161909"/>
                  </a:lnTo>
                  <a:lnTo>
                    <a:pt x="861949" y="46720"/>
                  </a:lnTo>
                  <a:lnTo>
                    <a:pt x="830075" y="37449"/>
                  </a:lnTo>
                  <a:close/>
                </a:path>
                <a:path w="862329" h="280035">
                  <a:moveTo>
                    <a:pt x="788562" y="65029"/>
                  </a:moveTo>
                  <a:lnTo>
                    <a:pt x="761392" y="91507"/>
                  </a:lnTo>
                  <a:lnTo>
                    <a:pt x="829817" y="74406"/>
                  </a:lnTo>
                  <a:lnTo>
                    <a:pt x="829755" y="74152"/>
                  </a:lnTo>
                  <a:lnTo>
                    <a:pt x="819912" y="74152"/>
                  </a:lnTo>
                  <a:lnTo>
                    <a:pt x="788562" y="65029"/>
                  </a:lnTo>
                  <a:close/>
                </a:path>
                <a:path w="862329" h="280035">
                  <a:moveTo>
                    <a:pt x="811911" y="42275"/>
                  </a:moveTo>
                  <a:lnTo>
                    <a:pt x="788562" y="65029"/>
                  </a:lnTo>
                  <a:lnTo>
                    <a:pt x="819912" y="74152"/>
                  </a:lnTo>
                  <a:lnTo>
                    <a:pt x="811911" y="42275"/>
                  </a:lnTo>
                  <a:close/>
                </a:path>
                <a:path w="862329" h="280035">
                  <a:moveTo>
                    <a:pt x="821868" y="42275"/>
                  </a:moveTo>
                  <a:lnTo>
                    <a:pt x="811911" y="42275"/>
                  </a:lnTo>
                  <a:lnTo>
                    <a:pt x="819912" y="74152"/>
                  </a:lnTo>
                  <a:lnTo>
                    <a:pt x="829755" y="74152"/>
                  </a:lnTo>
                  <a:lnTo>
                    <a:pt x="821868" y="42275"/>
                  </a:lnTo>
                  <a:close/>
                </a:path>
                <a:path w="862329" h="280035">
                  <a:moveTo>
                    <a:pt x="820674" y="37449"/>
                  </a:moveTo>
                  <a:lnTo>
                    <a:pt x="752411" y="54509"/>
                  </a:lnTo>
                  <a:lnTo>
                    <a:pt x="788562" y="65029"/>
                  </a:lnTo>
                  <a:lnTo>
                    <a:pt x="811911" y="42275"/>
                  </a:lnTo>
                  <a:lnTo>
                    <a:pt x="821868" y="42275"/>
                  </a:lnTo>
                  <a:lnTo>
                    <a:pt x="820674" y="37449"/>
                  </a:lnTo>
                  <a:close/>
                </a:path>
                <a:path w="862329" h="280035">
                  <a:moveTo>
                    <a:pt x="695958" y="0"/>
                  </a:moveTo>
                  <a:lnTo>
                    <a:pt x="689022" y="2238"/>
                  </a:lnTo>
                  <a:lnTo>
                    <a:pt x="683396" y="6905"/>
                  </a:lnTo>
                  <a:lnTo>
                    <a:pt x="679831" y="13573"/>
                  </a:lnTo>
                  <a:lnTo>
                    <a:pt x="679213" y="21139"/>
                  </a:lnTo>
                  <a:lnTo>
                    <a:pt x="681466" y="28098"/>
                  </a:lnTo>
                  <a:lnTo>
                    <a:pt x="686171" y="33700"/>
                  </a:lnTo>
                  <a:lnTo>
                    <a:pt x="692912" y="37195"/>
                  </a:lnTo>
                  <a:lnTo>
                    <a:pt x="752411" y="54509"/>
                  </a:lnTo>
                  <a:lnTo>
                    <a:pt x="820674" y="37449"/>
                  </a:lnTo>
                  <a:lnTo>
                    <a:pt x="830075" y="37449"/>
                  </a:lnTo>
                  <a:lnTo>
                    <a:pt x="703453" y="619"/>
                  </a:lnTo>
                  <a:lnTo>
                    <a:pt x="6959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167376" y="3435477"/>
            <a:ext cx="3416300" cy="182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2615" marR="5080" indent="-58547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Usando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forEach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com  Lambada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0">
              <a:latin typeface="Arial"/>
              <a:cs typeface="Arial"/>
            </a:endParaRPr>
          </a:p>
          <a:p>
            <a:pPr marL="12700" marR="300990" algn="ctr">
              <a:lnSpc>
                <a:spcPct val="100000"/>
              </a:lnSpc>
            </a:pPr>
            <a:r>
              <a:rPr sz="1600" spc="55" dirty="0">
                <a:solidFill>
                  <a:srgbClr val="7E7E7E"/>
                </a:solidFill>
                <a:latin typeface="Arial"/>
                <a:cs typeface="Arial"/>
              </a:rPr>
              <a:t>Usando 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forEach </a:t>
            </a:r>
            <a:r>
              <a:rPr sz="1600" spc="105" dirty="0">
                <a:solidFill>
                  <a:srgbClr val="7E7E7E"/>
                </a:solidFill>
                <a:latin typeface="Arial"/>
                <a:cs typeface="Arial"/>
              </a:rPr>
              <a:t>com </a:t>
            </a:r>
            <a:r>
              <a:rPr sz="1600" spc="110" dirty="0">
                <a:solidFill>
                  <a:srgbClr val="7E7E7E"/>
                </a:solidFill>
                <a:latin typeface="Arial"/>
                <a:cs typeface="Arial"/>
              </a:rPr>
              <a:t>Lambda,  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da </a:t>
            </a:r>
            <a:r>
              <a:rPr sz="1600" spc="160" dirty="0">
                <a:solidFill>
                  <a:srgbClr val="7E7E7E"/>
                </a:solidFill>
                <a:latin typeface="Arial"/>
                <a:cs typeface="Arial"/>
              </a:rPr>
              <a:t>forma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mais </a:t>
            </a:r>
            <a:r>
              <a:rPr sz="1600" spc="90" dirty="0">
                <a:solidFill>
                  <a:srgbClr val="7E7E7E"/>
                </a:solidFill>
                <a:latin typeface="Arial"/>
                <a:cs typeface="Arial"/>
              </a:rPr>
              <a:t>reduzida, </a:t>
            </a:r>
            <a:r>
              <a:rPr sz="1600" spc="100" dirty="0">
                <a:solidFill>
                  <a:srgbClr val="7E7E7E"/>
                </a:solidFill>
                <a:latin typeface="Arial"/>
                <a:cs typeface="Arial"/>
              </a:rPr>
              <a:t>com  </a:t>
            </a:r>
            <a:r>
              <a:rPr sz="1600" spc="85" dirty="0">
                <a:solidFill>
                  <a:srgbClr val="7E7E7E"/>
                </a:solidFill>
                <a:latin typeface="Arial"/>
                <a:cs typeface="Arial"/>
              </a:rPr>
              <a:t>métodos </a:t>
            </a:r>
            <a:r>
              <a:rPr sz="1600" spc="50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r>
              <a:rPr sz="1600" spc="3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7E7E7E"/>
                </a:solidFill>
                <a:latin typeface="Arial"/>
                <a:cs typeface="Arial"/>
              </a:rPr>
              <a:t>referência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81628" y="4890515"/>
            <a:ext cx="1618615" cy="489584"/>
            <a:chOff x="3881628" y="4890515"/>
            <a:chExt cx="1618615" cy="489584"/>
          </a:xfrm>
        </p:grpSpPr>
        <p:sp>
          <p:nvSpPr>
            <p:cNvPr id="13" name="object 13"/>
            <p:cNvSpPr/>
            <p:nvPr/>
          </p:nvSpPr>
          <p:spPr>
            <a:xfrm>
              <a:off x="3881628" y="4890515"/>
              <a:ext cx="1618488" cy="4892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20871" y="4910708"/>
              <a:ext cx="1366520" cy="317500"/>
            </a:xfrm>
            <a:custGeom>
              <a:avLst/>
              <a:gdLst/>
              <a:ahLst/>
              <a:cxnLst/>
              <a:rect l="l" t="t" r="r" b="b"/>
              <a:pathLst>
                <a:path w="1366520" h="317500">
                  <a:moveTo>
                    <a:pt x="1257798" y="251150"/>
                  </a:moveTo>
                  <a:lnTo>
                    <a:pt x="1204214" y="282067"/>
                  </a:lnTo>
                  <a:lnTo>
                    <a:pt x="1198532" y="287045"/>
                  </a:lnTo>
                  <a:lnTo>
                    <a:pt x="1195339" y="293608"/>
                  </a:lnTo>
                  <a:lnTo>
                    <a:pt x="1194837" y="300908"/>
                  </a:lnTo>
                  <a:lnTo>
                    <a:pt x="1197228" y="308102"/>
                  </a:lnTo>
                  <a:lnTo>
                    <a:pt x="1202261" y="313783"/>
                  </a:lnTo>
                  <a:lnTo>
                    <a:pt x="1208817" y="316976"/>
                  </a:lnTo>
                  <a:lnTo>
                    <a:pt x="1216088" y="317478"/>
                  </a:lnTo>
                  <a:lnTo>
                    <a:pt x="1223264" y="315087"/>
                  </a:lnTo>
                  <a:lnTo>
                    <a:pt x="1333387" y="251460"/>
                  </a:lnTo>
                  <a:lnTo>
                    <a:pt x="1328292" y="251460"/>
                  </a:lnTo>
                  <a:lnTo>
                    <a:pt x="1257798" y="251150"/>
                  </a:lnTo>
                  <a:close/>
                </a:path>
                <a:path w="1366520" h="317500">
                  <a:moveTo>
                    <a:pt x="1290573" y="232240"/>
                  </a:moveTo>
                  <a:lnTo>
                    <a:pt x="1257798" y="251150"/>
                  </a:lnTo>
                  <a:lnTo>
                    <a:pt x="1328292" y="251460"/>
                  </a:lnTo>
                  <a:lnTo>
                    <a:pt x="1328301" y="248793"/>
                  </a:lnTo>
                  <a:lnTo>
                    <a:pt x="1318640" y="248793"/>
                  </a:lnTo>
                  <a:lnTo>
                    <a:pt x="1290573" y="232240"/>
                  </a:lnTo>
                  <a:close/>
                </a:path>
                <a:path w="1366520" h="317500">
                  <a:moveTo>
                    <a:pt x="1216904" y="146359"/>
                  </a:moveTo>
                  <a:lnTo>
                    <a:pt x="1195601" y="164338"/>
                  </a:lnTo>
                  <a:lnTo>
                    <a:pt x="1195927" y="169973"/>
                  </a:lnTo>
                  <a:lnTo>
                    <a:pt x="1199062" y="176559"/>
                  </a:lnTo>
                  <a:lnTo>
                    <a:pt x="1204721" y="181610"/>
                  </a:lnTo>
                  <a:lnTo>
                    <a:pt x="1258033" y="213049"/>
                  </a:lnTo>
                  <a:lnTo>
                    <a:pt x="1328419" y="213360"/>
                  </a:lnTo>
                  <a:lnTo>
                    <a:pt x="1328292" y="251460"/>
                  </a:lnTo>
                  <a:lnTo>
                    <a:pt x="1333387" y="251460"/>
                  </a:lnTo>
                  <a:lnTo>
                    <a:pt x="1366139" y="232537"/>
                  </a:lnTo>
                  <a:lnTo>
                    <a:pt x="1224026" y="148844"/>
                  </a:lnTo>
                  <a:lnTo>
                    <a:pt x="1216904" y="146359"/>
                  </a:lnTo>
                  <a:close/>
                </a:path>
                <a:path w="1366520" h="317500">
                  <a:moveTo>
                    <a:pt x="1824" y="35867"/>
                  </a:moveTo>
                  <a:lnTo>
                    <a:pt x="13588" y="72390"/>
                  </a:lnTo>
                  <a:lnTo>
                    <a:pt x="18465" y="127889"/>
                  </a:lnTo>
                  <a:lnTo>
                    <a:pt x="18668" y="129413"/>
                  </a:lnTo>
                  <a:lnTo>
                    <a:pt x="19557" y="133858"/>
                  </a:lnTo>
                  <a:lnTo>
                    <a:pt x="20319" y="135763"/>
                  </a:lnTo>
                  <a:lnTo>
                    <a:pt x="21208" y="137541"/>
                  </a:lnTo>
                  <a:lnTo>
                    <a:pt x="22732" y="140081"/>
                  </a:lnTo>
                  <a:lnTo>
                    <a:pt x="23494" y="141605"/>
                  </a:lnTo>
                  <a:lnTo>
                    <a:pt x="24511" y="142875"/>
                  </a:lnTo>
                  <a:lnTo>
                    <a:pt x="25653" y="144018"/>
                  </a:lnTo>
                  <a:lnTo>
                    <a:pt x="27939" y="146558"/>
                  </a:lnTo>
                  <a:lnTo>
                    <a:pt x="28701" y="147320"/>
                  </a:lnTo>
                  <a:lnTo>
                    <a:pt x="29463" y="147955"/>
                  </a:lnTo>
                  <a:lnTo>
                    <a:pt x="30352" y="148590"/>
                  </a:lnTo>
                  <a:lnTo>
                    <a:pt x="33654" y="151130"/>
                  </a:lnTo>
                  <a:lnTo>
                    <a:pt x="69087" y="166497"/>
                  </a:lnTo>
                  <a:lnTo>
                    <a:pt x="110108" y="176657"/>
                  </a:lnTo>
                  <a:lnTo>
                    <a:pt x="148208" y="183896"/>
                  </a:lnTo>
                  <a:lnTo>
                    <a:pt x="192912" y="191008"/>
                  </a:lnTo>
                  <a:lnTo>
                    <a:pt x="261746" y="200025"/>
                  </a:lnTo>
                  <a:lnTo>
                    <a:pt x="319913" y="206502"/>
                  </a:lnTo>
                  <a:lnTo>
                    <a:pt x="405129" y="214630"/>
                  </a:lnTo>
                  <a:lnTo>
                    <a:pt x="451103" y="218440"/>
                  </a:lnTo>
                  <a:lnTo>
                    <a:pt x="599820" y="228981"/>
                  </a:lnTo>
                  <a:lnTo>
                    <a:pt x="819530" y="240411"/>
                  </a:lnTo>
                  <a:lnTo>
                    <a:pt x="996188" y="246507"/>
                  </a:lnTo>
                  <a:lnTo>
                    <a:pt x="1241425" y="251079"/>
                  </a:lnTo>
                  <a:lnTo>
                    <a:pt x="1257798" y="251150"/>
                  </a:lnTo>
                  <a:lnTo>
                    <a:pt x="1290573" y="232240"/>
                  </a:lnTo>
                  <a:lnTo>
                    <a:pt x="1258033" y="213049"/>
                  </a:lnTo>
                  <a:lnTo>
                    <a:pt x="1118615" y="211328"/>
                  </a:lnTo>
                  <a:lnTo>
                    <a:pt x="878966" y="204597"/>
                  </a:lnTo>
                  <a:lnTo>
                    <a:pt x="654938" y="194056"/>
                  </a:lnTo>
                  <a:lnTo>
                    <a:pt x="501776" y="184150"/>
                  </a:lnTo>
                  <a:lnTo>
                    <a:pt x="365125" y="172720"/>
                  </a:lnTo>
                  <a:lnTo>
                    <a:pt x="323850" y="168656"/>
                  </a:lnTo>
                  <a:lnTo>
                    <a:pt x="248284" y="160020"/>
                  </a:lnTo>
                  <a:lnTo>
                    <a:pt x="183261" y="151003"/>
                  </a:lnTo>
                  <a:lnTo>
                    <a:pt x="129666" y="141732"/>
                  </a:lnTo>
                  <a:lnTo>
                    <a:pt x="88773" y="132461"/>
                  </a:lnTo>
                  <a:lnTo>
                    <a:pt x="66421" y="125222"/>
                  </a:lnTo>
                  <a:lnTo>
                    <a:pt x="56514" y="125222"/>
                  </a:lnTo>
                  <a:lnTo>
                    <a:pt x="53086" y="118110"/>
                  </a:lnTo>
                  <a:lnTo>
                    <a:pt x="53368" y="118110"/>
                  </a:lnTo>
                  <a:lnTo>
                    <a:pt x="53086" y="117729"/>
                  </a:lnTo>
                  <a:lnTo>
                    <a:pt x="56245" y="117729"/>
                  </a:lnTo>
                  <a:lnTo>
                    <a:pt x="55752" y="104013"/>
                  </a:lnTo>
                  <a:lnTo>
                    <a:pt x="50800" y="64389"/>
                  </a:lnTo>
                  <a:lnTo>
                    <a:pt x="44100" y="37846"/>
                  </a:lnTo>
                  <a:lnTo>
                    <a:pt x="7492" y="37846"/>
                  </a:lnTo>
                  <a:lnTo>
                    <a:pt x="4825" y="37338"/>
                  </a:lnTo>
                  <a:lnTo>
                    <a:pt x="4933" y="36830"/>
                  </a:lnTo>
                  <a:lnTo>
                    <a:pt x="2666" y="36830"/>
                  </a:lnTo>
                  <a:lnTo>
                    <a:pt x="1824" y="35867"/>
                  </a:lnTo>
                  <a:close/>
                </a:path>
                <a:path w="1366520" h="317500">
                  <a:moveTo>
                    <a:pt x="1318894" y="215900"/>
                  </a:moveTo>
                  <a:lnTo>
                    <a:pt x="1290573" y="232240"/>
                  </a:lnTo>
                  <a:lnTo>
                    <a:pt x="1318640" y="248793"/>
                  </a:lnTo>
                  <a:lnTo>
                    <a:pt x="1318894" y="215900"/>
                  </a:lnTo>
                  <a:close/>
                </a:path>
                <a:path w="1366520" h="317500">
                  <a:moveTo>
                    <a:pt x="1328411" y="215900"/>
                  </a:moveTo>
                  <a:lnTo>
                    <a:pt x="1318894" y="215900"/>
                  </a:lnTo>
                  <a:lnTo>
                    <a:pt x="1318640" y="248793"/>
                  </a:lnTo>
                  <a:lnTo>
                    <a:pt x="1328301" y="248793"/>
                  </a:lnTo>
                  <a:lnTo>
                    <a:pt x="1328411" y="215900"/>
                  </a:lnTo>
                  <a:close/>
                </a:path>
                <a:path w="1366520" h="317500">
                  <a:moveTo>
                    <a:pt x="1258033" y="213049"/>
                  </a:moveTo>
                  <a:lnTo>
                    <a:pt x="1290573" y="232240"/>
                  </a:lnTo>
                  <a:lnTo>
                    <a:pt x="1318894" y="215900"/>
                  </a:lnTo>
                  <a:lnTo>
                    <a:pt x="1328411" y="215900"/>
                  </a:lnTo>
                  <a:lnTo>
                    <a:pt x="1328419" y="213360"/>
                  </a:lnTo>
                  <a:lnTo>
                    <a:pt x="1258033" y="213049"/>
                  </a:lnTo>
                  <a:close/>
                </a:path>
                <a:path w="1366520" h="317500">
                  <a:moveTo>
                    <a:pt x="56348" y="123887"/>
                  </a:moveTo>
                  <a:lnTo>
                    <a:pt x="56514" y="125222"/>
                  </a:lnTo>
                  <a:lnTo>
                    <a:pt x="56480" y="124259"/>
                  </a:lnTo>
                  <a:lnTo>
                    <a:pt x="56348" y="123887"/>
                  </a:lnTo>
                  <a:close/>
                </a:path>
                <a:path w="1366520" h="317500">
                  <a:moveTo>
                    <a:pt x="56480" y="124259"/>
                  </a:moveTo>
                  <a:lnTo>
                    <a:pt x="56514" y="125222"/>
                  </a:lnTo>
                  <a:lnTo>
                    <a:pt x="66421" y="125222"/>
                  </a:lnTo>
                  <a:lnTo>
                    <a:pt x="65151" y="124714"/>
                  </a:lnTo>
                  <a:lnTo>
                    <a:pt x="56641" y="124714"/>
                  </a:lnTo>
                  <a:lnTo>
                    <a:pt x="56480" y="124259"/>
                  </a:lnTo>
                  <a:close/>
                </a:path>
                <a:path w="1366520" h="317500">
                  <a:moveTo>
                    <a:pt x="56464" y="123828"/>
                  </a:moveTo>
                  <a:lnTo>
                    <a:pt x="56480" y="124259"/>
                  </a:lnTo>
                  <a:lnTo>
                    <a:pt x="56641" y="124714"/>
                  </a:lnTo>
                  <a:lnTo>
                    <a:pt x="56464" y="123828"/>
                  </a:lnTo>
                  <a:close/>
                </a:path>
                <a:path w="1366520" h="317500">
                  <a:moveTo>
                    <a:pt x="56345" y="120491"/>
                  </a:moveTo>
                  <a:lnTo>
                    <a:pt x="56460" y="123698"/>
                  </a:lnTo>
                  <a:lnTo>
                    <a:pt x="56641" y="124714"/>
                  </a:lnTo>
                  <a:lnTo>
                    <a:pt x="65151" y="124714"/>
                  </a:lnTo>
                  <a:lnTo>
                    <a:pt x="62611" y="123698"/>
                  </a:lnTo>
                  <a:lnTo>
                    <a:pt x="59181" y="122174"/>
                  </a:lnTo>
                  <a:lnTo>
                    <a:pt x="56345" y="120491"/>
                  </a:lnTo>
                  <a:close/>
                </a:path>
                <a:path w="1366520" h="317500">
                  <a:moveTo>
                    <a:pt x="56133" y="122174"/>
                  </a:moveTo>
                  <a:lnTo>
                    <a:pt x="56348" y="123887"/>
                  </a:lnTo>
                  <a:lnTo>
                    <a:pt x="56480" y="124259"/>
                  </a:lnTo>
                  <a:lnTo>
                    <a:pt x="56438" y="123698"/>
                  </a:lnTo>
                  <a:lnTo>
                    <a:pt x="56133" y="122174"/>
                  </a:lnTo>
                  <a:close/>
                </a:path>
                <a:path w="1366520" h="317500">
                  <a:moveTo>
                    <a:pt x="55145" y="120504"/>
                  </a:moveTo>
                  <a:lnTo>
                    <a:pt x="56348" y="123887"/>
                  </a:lnTo>
                  <a:lnTo>
                    <a:pt x="56133" y="122174"/>
                  </a:lnTo>
                  <a:lnTo>
                    <a:pt x="56405" y="122174"/>
                  </a:lnTo>
                  <a:lnTo>
                    <a:pt x="56387" y="121666"/>
                  </a:lnTo>
                  <a:lnTo>
                    <a:pt x="56006" y="121666"/>
                  </a:lnTo>
                  <a:lnTo>
                    <a:pt x="55145" y="120504"/>
                  </a:lnTo>
                  <a:close/>
                </a:path>
                <a:path w="1366520" h="317500">
                  <a:moveTo>
                    <a:pt x="56405" y="122174"/>
                  </a:moveTo>
                  <a:lnTo>
                    <a:pt x="56133" y="122174"/>
                  </a:lnTo>
                  <a:lnTo>
                    <a:pt x="56464" y="123828"/>
                  </a:lnTo>
                  <a:lnTo>
                    <a:pt x="56405" y="122174"/>
                  </a:lnTo>
                  <a:close/>
                </a:path>
                <a:path w="1366520" h="317500">
                  <a:moveTo>
                    <a:pt x="54810" y="119561"/>
                  </a:moveTo>
                  <a:lnTo>
                    <a:pt x="55158" y="120523"/>
                  </a:lnTo>
                  <a:lnTo>
                    <a:pt x="56006" y="121666"/>
                  </a:lnTo>
                  <a:lnTo>
                    <a:pt x="54979" y="119704"/>
                  </a:lnTo>
                  <a:lnTo>
                    <a:pt x="54810" y="119561"/>
                  </a:lnTo>
                  <a:close/>
                </a:path>
                <a:path w="1366520" h="317500">
                  <a:moveTo>
                    <a:pt x="54979" y="119704"/>
                  </a:moveTo>
                  <a:lnTo>
                    <a:pt x="56006" y="121666"/>
                  </a:lnTo>
                  <a:lnTo>
                    <a:pt x="56387" y="121666"/>
                  </a:lnTo>
                  <a:lnTo>
                    <a:pt x="56345" y="120491"/>
                  </a:lnTo>
                  <a:lnTo>
                    <a:pt x="55866" y="120142"/>
                  </a:lnTo>
                  <a:lnTo>
                    <a:pt x="55499" y="120142"/>
                  </a:lnTo>
                  <a:lnTo>
                    <a:pt x="54979" y="119704"/>
                  </a:lnTo>
                  <a:close/>
                </a:path>
                <a:path w="1366520" h="317500">
                  <a:moveTo>
                    <a:pt x="53839" y="118744"/>
                  </a:moveTo>
                  <a:lnTo>
                    <a:pt x="55145" y="120504"/>
                  </a:lnTo>
                  <a:lnTo>
                    <a:pt x="54860" y="119704"/>
                  </a:lnTo>
                  <a:lnTo>
                    <a:pt x="54775" y="119532"/>
                  </a:lnTo>
                  <a:lnTo>
                    <a:pt x="53839" y="118744"/>
                  </a:lnTo>
                  <a:close/>
                </a:path>
                <a:path w="1366520" h="317500">
                  <a:moveTo>
                    <a:pt x="56291" y="118999"/>
                  </a:moveTo>
                  <a:lnTo>
                    <a:pt x="54609" y="118999"/>
                  </a:lnTo>
                  <a:lnTo>
                    <a:pt x="54769" y="119302"/>
                  </a:lnTo>
                  <a:lnTo>
                    <a:pt x="56345" y="120491"/>
                  </a:lnTo>
                  <a:lnTo>
                    <a:pt x="56291" y="118999"/>
                  </a:lnTo>
                  <a:close/>
                </a:path>
                <a:path w="1366520" h="317500">
                  <a:moveTo>
                    <a:pt x="54889" y="119532"/>
                  </a:moveTo>
                  <a:lnTo>
                    <a:pt x="54979" y="119704"/>
                  </a:lnTo>
                  <a:lnTo>
                    <a:pt x="55499" y="120142"/>
                  </a:lnTo>
                  <a:lnTo>
                    <a:pt x="54889" y="119532"/>
                  </a:lnTo>
                  <a:close/>
                </a:path>
                <a:path w="1366520" h="317500">
                  <a:moveTo>
                    <a:pt x="54800" y="119363"/>
                  </a:moveTo>
                  <a:lnTo>
                    <a:pt x="54918" y="119561"/>
                  </a:lnTo>
                  <a:lnTo>
                    <a:pt x="55499" y="120142"/>
                  </a:lnTo>
                  <a:lnTo>
                    <a:pt x="55866" y="120142"/>
                  </a:lnTo>
                  <a:lnTo>
                    <a:pt x="54800" y="119363"/>
                  </a:lnTo>
                  <a:close/>
                </a:path>
                <a:path w="1366520" h="317500">
                  <a:moveTo>
                    <a:pt x="54750" y="119393"/>
                  </a:moveTo>
                  <a:lnTo>
                    <a:pt x="54810" y="119561"/>
                  </a:lnTo>
                  <a:lnTo>
                    <a:pt x="54979" y="119704"/>
                  </a:lnTo>
                  <a:lnTo>
                    <a:pt x="54889" y="119532"/>
                  </a:lnTo>
                  <a:lnTo>
                    <a:pt x="54750" y="119393"/>
                  </a:lnTo>
                  <a:close/>
                </a:path>
                <a:path w="1366520" h="317500">
                  <a:moveTo>
                    <a:pt x="53703" y="118561"/>
                  </a:moveTo>
                  <a:lnTo>
                    <a:pt x="53839" y="118744"/>
                  </a:lnTo>
                  <a:lnTo>
                    <a:pt x="54810" y="119561"/>
                  </a:lnTo>
                  <a:lnTo>
                    <a:pt x="54720" y="119363"/>
                  </a:lnTo>
                  <a:lnTo>
                    <a:pt x="54501" y="119144"/>
                  </a:lnTo>
                  <a:lnTo>
                    <a:pt x="53703" y="118561"/>
                  </a:lnTo>
                  <a:close/>
                </a:path>
                <a:path w="1366520" h="317500">
                  <a:moveTo>
                    <a:pt x="54717" y="119302"/>
                  </a:moveTo>
                  <a:lnTo>
                    <a:pt x="54889" y="119532"/>
                  </a:lnTo>
                  <a:lnTo>
                    <a:pt x="54800" y="119363"/>
                  </a:lnTo>
                  <a:close/>
                </a:path>
                <a:path w="1366520" h="317500">
                  <a:moveTo>
                    <a:pt x="54501" y="119144"/>
                  </a:moveTo>
                  <a:lnTo>
                    <a:pt x="54750" y="119393"/>
                  </a:lnTo>
                  <a:lnTo>
                    <a:pt x="54501" y="119144"/>
                  </a:lnTo>
                  <a:close/>
                </a:path>
                <a:path w="1366520" h="317500">
                  <a:moveTo>
                    <a:pt x="54609" y="118999"/>
                  </a:moveTo>
                  <a:lnTo>
                    <a:pt x="54717" y="119302"/>
                  </a:lnTo>
                  <a:lnTo>
                    <a:pt x="54609" y="118999"/>
                  </a:lnTo>
                  <a:close/>
                </a:path>
                <a:path w="1366520" h="317500">
                  <a:moveTo>
                    <a:pt x="56245" y="117729"/>
                  </a:moveTo>
                  <a:lnTo>
                    <a:pt x="53086" y="117729"/>
                  </a:lnTo>
                  <a:lnTo>
                    <a:pt x="54501" y="119144"/>
                  </a:lnTo>
                  <a:lnTo>
                    <a:pt x="54717" y="119302"/>
                  </a:lnTo>
                  <a:lnTo>
                    <a:pt x="54609" y="118999"/>
                  </a:lnTo>
                  <a:lnTo>
                    <a:pt x="56291" y="118999"/>
                  </a:lnTo>
                  <a:lnTo>
                    <a:pt x="56245" y="117729"/>
                  </a:lnTo>
                  <a:close/>
                </a:path>
                <a:path w="1366520" h="317500">
                  <a:moveTo>
                    <a:pt x="53086" y="117729"/>
                  </a:moveTo>
                  <a:lnTo>
                    <a:pt x="53703" y="118561"/>
                  </a:lnTo>
                  <a:lnTo>
                    <a:pt x="54501" y="119144"/>
                  </a:lnTo>
                  <a:lnTo>
                    <a:pt x="53086" y="117729"/>
                  </a:lnTo>
                  <a:close/>
                </a:path>
                <a:path w="1366520" h="317500">
                  <a:moveTo>
                    <a:pt x="53086" y="118110"/>
                  </a:moveTo>
                  <a:lnTo>
                    <a:pt x="53839" y="118744"/>
                  </a:lnTo>
                  <a:lnTo>
                    <a:pt x="53703" y="118561"/>
                  </a:lnTo>
                  <a:lnTo>
                    <a:pt x="53086" y="118110"/>
                  </a:lnTo>
                  <a:close/>
                </a:path>
                <a:path w="1366520" h="317500">
                  <a:moveTo>
                    <a:pt x="53368" y="118110"/>
                  </a:moveTo>
                  <a:lnTo>
                    <a:pt x="53086" y="118110"/>
                  </a:lnTo>
                  <a:lnTo>
                    <a:pt x="53703" y="118561"/>
                  </a:lnTo>
                  <a:lnTo>
                    <a:pt x="53368" y="118110"/>
                  </a:lnTo>
                  <a:close/>
                </a:path>
                <a:path w="1366520" h="317500">
                  <a:moveTo>
                    <a:pt x="4942" y="36787"/>
                  </a:moveTo>
                  <a:lnTo>
                    <a:pt x="4825" y="37338"/>
                  </a:lnTo>
                  <a:lnTo>
                    <a:pt x="7492" y="37846"/>
                  </a:lnTo>
                  <a:lnTo>
                    <a:pt x="4942" y="36787"/>
                  </a:lnTo>
                  <a:close/>
                </a:path>
                <a:path w="1366520" h="317500">
                  <a:moveTo>
                    <a:pt x="12700" y="0"/>
                  </a:moveTo>
                  <a:lnTo>
                    <a:pt x="5143" y="35831"/>
                  </a:lnTo>
                  <a:lnTo>
                    <a:pt x="5045" y="36830"/>
                  </a:lnTo>
                  <a:lnTo>
                    <a:pt x="7492" y="37846"/>
                  </a:lnTo>
                  <a:lnTo>
                    <a:pt x="44100" y="37846"/>
                  </a:lnTo>
                  <a:lnTo>
                    <a:pt x="41782" y="31115"/>
                  </a:lnTo>
                  <a:lnTo>
                    <a:pt x="28193" y="8255"/>
                  </a:lnTo>
                  <a:lnTo>
                    <a:pt x="27177" y="7112"/>
                  </a:lnTo>
                  <a:lnTo>
                    <a:pt x="26034" y="6096"/>
                  </a:lnTo>
                  <a:lnTo>
                    <a:pt x="24764" y="5334"/>
                  </a:lnTo>
                  <a:lnTo>
                    <a:pt x="22098" y="3429"/>
                  </a:lnTo>
                  <a:lnTo>
                    <a:pt x="20065" y="2159"/>
                  </a:lnTo>
                  <a:lnTo>
                    <a:pt x="17779" y="1143"/>
                  </a:lnTo>
                  <a:lnTo>
                    <a:pt x="15366" y="635"/>
                  </a:lnTo>
                  <a:lnTo>
                    <a:pt x="12700" y="0"/>
                  </a:lnTo>
                  <a:close/>
                </a:path>
                <a:path w="1366520" h="317500">
                  <a:moveTo>
                    <a:pt x="1703" y="35679"/>
                  </a:moveTo>
                  <a:lnTo>
                    <a:pt x="1824" y="35867"/>
                  </a:lnTo>
                  <a:lnTo>
                    <a:pt x="2666" y="36830"/>
                  </a:lnTo>
                  <a:lnTo>
                    <a:pt x="1931" y="35831"/>
                  </a:lnTo>
                  <a:lnTo>
                    <a:pt x="1703" y="35679"/>
                  </a:lnTo>
                  <a:close/>
                </a:path>
                <a:path w="1366520" h="317500">
                  <a:moveTo>
                    <a:pt x="1931" y="35831"/>
                  </a:moveTo>
                  <a:lnTo>
                    <a:pt x="2666" y="36830"/>
                  </a:lnTo>
                  <a:lnTo>
                    <a:pt x="3428" y="36830"/>
                  </a:lnTo>
                  <a:lnTo>
                    <a:pt x="1931" y="35831"/>
                  </a:lnTo>
                  <a:close/>
                </a:path>
                <a:path w="1366520" h="317500">
                  <a:moveTo>
                    <a:pt x="1619" y="35407"/>
                  </a:moveTo>
                  <a:lnTo>
                    <a:pt x="1931" y="35831"/>
                  </a:lnTo>
                  <a:lnTo>
                    <a:pt x="3428" y="36830"/>
                  </a:lnTo>
                  <a:lnTo>
                    <a:pt x="2012" y="35571"/>
                  </a:lnTo>
                  <a:lnTo>
                    <a:pt x="1619" y="35407"/>
                  </a:lnTo>
                  <a:close/>
                </a:path>
                <a:path w="1366520" h="317500">
                  <a:moveTo>
                    <a:pt x="2012" y="35571"/>
                  </a:moveTo>
                  <a:lnTo>
                    <a:pt x="3428" y="36830"/>
                  </a:lnTo>
                  <a:lnTo>
                    <a:pt x="4933" y="36830"/>
                  </a:lnTo>
                  <a:lnTo>
                    <a:pt x="2012" y="35571"/>
                  </a:lnTo>
                  <a:close/>
                </a:path>
                <a:path w="1366520" h="317500">
                  <a:moveTo>
                    <a:pt x="1600" y="35610"/>
                  </a:moveTo>
                  <a:lnTo>
                    <a:pt x="1824" y="35867"/>
                  </a:lnTo>
                  <a:lnTo>
                    <a:pt x="1703" y="35679"/>
                  </a:lnTo>
                  <a:close/>
                </a:path>
                <a:path w="1366520" h="317500">
                  <a:moveTo>
                    <a:pt x="1494" y="35356"/>
                  </a:moveTo>
                  <a:lnTo>
                    <a:pt x="1703" y="35679"/>
                  </a:lnTo>
                  <a:lnTo>
                    <a:pt x="1931" y="35831"/>
                  </a:lnTo>
                  <a:lnTo>
                    <a:pt x="1619" y="35407"/>
                  </a:lnTo>
                  <a:close/>
                </a:path>
                <a:path w="1366520" h="317500">
                  <a:moveTo>
                    <a:pt x="1310" y="35279"/>
                  </a:moveTo>
                  <a:lnTo>
                    <a:pt x="1600" y="35610"/>
                  </a:lnTo>
                  <a:lnTo>
                    <a:pt x="1494" y="35356"/>
                  </a:lnTo>
                  <a:lnTo>
                    <a:pt x="1310" y="35279"/>
                  </a:lnTo>
                  <a:close/>
                </a:path>
                <a:path w="1366520" h="317500">
                  <a:moveTo>
                    <a:pt x="762" y="35052"/>
                  </a:moveTo>
                  <a:lnTo>
                    <a:pt x="1600" y="35610"/>
                  </a:lnTo>
                  <a:lnTo>
                    <a:pt x="1310" y="35279"/>
                  </a:lnTo>
                  <a:lnTo>
                    <a:pt x="762" y="35052"/>
                  </a:lnTo>
                  <a:close/>
                </a:path>
                <a:path w="1366520" h="317500">
                  <a:moveTo>
                    <a:pt x="1220" y="34866"/>
                  </a:moveTo>
                  <a:lnTo>
                    <a:pt x="1619" y="35407"/>
                  </a:lnTo>
                  <a:lnTo>
                    <a:pt x="2012" y="35571"/>
                  </a:lnTo>
                  <a:lnTo>
                    <a:pt x="1220" y="34866"/>
                  </a:lnTo>
                  <a:close/>
                </a:path>
                <a:path w="1366520" h="317500">
                  <a:moveTo>
                    <a:pt x="1123" y="34780"/>
                  </a:moveTo>
                  <a:lnTo>
                    <a:pt x="1494" y="35356"/>
                  </a:lnTo>
                  <a:lnTo>
                    <a:pt x="1220" y="34866"/>
                  </a:lnTo>
                  <a:close/>
                </a:path>
                <a:path w="1366520" h="317500">
                  <a:moveTo>
                    <a:pt x="0" y="33782"/>
                  </a:moveTo>
                  <a:lnTo>
                    <a:pt x="1310" y="35279"/>
                  </a:lnTo>
                  <a:lnTo>
                    <a:pt x="1494" y="35356"/>
                  </a:lnTo>
                  <a:lnTo>
                    <a:pt x="1123" y="34780"/>
                  </a:lnTo>
                  <a:lnTo>
                    <a:pt x="0" y="33782"/>
                  </a:lnTo>
                  <a:close/>
                </a:path>
                <a:path w="1366520" h="317500">
                  <a:moveTo>
                    <a:pt x="888" y="34417"/>
                  </a:moveTo>
                  <a:lnTo>
                    <a:pt x="1123" y="34780"/>
                  </a:lnTo>
                  <a:lnTo>
                    <a:pt x="888" y="344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59151"/>
            <a:ext cx="9144000" cy="4498975"/>
            <a:chOff x="0" y="2359151"/>
            <a:chExt cx="9144000" cy="4498975"/>
          </a:xfrm>
        </p:grpSpPr>
        <p:sp>
          <p:nvSpPr>
            <p:cNvPr id="3" name="object 3"/>
            <p:cNvSpPr/>
            <p:nvPr/>
          </p:nvSpPr>
          <p:spPr>
            <a:xfrm>
              <a:off x="755904" y="2359151"/>
              <a:ext cx="6048756" cy="387400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0823" y="4509516"/>
              <a:ext cx="853440" cy="853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80123" y="4561366"/>
              <a:ext cx="1641398" cy="789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18247" y="4579619"/>
              <a:ext cx="1565148" cy="7132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18247" y="4579619"/>
              <a:ext cx="1565275" cy="713740"/>
            </a:xfrm>
            <a:custGeom>
              <a:avLst/>
              <a:gdLst/>
              <a:ahLst/>
              <a:cxnLst/>
              <a:rect l="l" t="t" r="r" b="b"/>
              <a:pathLst>
                <a:path w="1565275" h="713739">
                  <a:moveTo>
                    <a:pt x="0" y="713231"/>
                  </a:moveTo>
                  <a:lnTo>
                    <a:pt x="1565148" y="713231"/>
                  </a:lnTo>
                  <a:lnTo>
                    <a:pt x="1565148" y="0"/>
                  </a:lnTo>
                  <a:lnTo>
                    <a:pt x="0" y="0"/>
                  </a:lnTo>
                  <a:lnTo>
                    <a:pt x="0" y="713231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593408"/>
            <a:ext cx="822960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Classificando</a:t>
            </a:r>
            <a:r>
              <a:rPr sz="3200" spc="-65" dirty="0"/>
              <a:t> </a:t>
            </a:r>
            <a:r>
              <a:rPr sz="3200" spc="-5" dirty="0"/>
              <a:t>Coleções: </a:t>
            </a:r>
            <a:r>
              <a:rPr sz="3200" i="1" spc="-5" dirty="0">
                <a:latin typeface="Georgia"/>
                <a:cs typeface="Georgia"/>
              </a:rPr>
              <a:t>Collections.sort</a:t>
            </a:r>
            <a:endParaRPr sz="3200" i="1" spc="-5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565" y="1099185"/>
            <a:ext cx="7952740" cy="531495"/>
          </a:xfrm>
          <a:prstGeom prst="rect">
            <a:avLst/>
          </a:prstGeom>
          <a:solidFill>
            <a:srgbClr val="DDD9C3"/>
          </a:solidFill>
          <a:ln w="9144">
            <a:solidFill>
              <a:srgbClr val="93895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133475" marR="94615" indent="-1030605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latin typeface="Georgia"/>
                <a:cs typeface="Georgia"/>
              </a:rPr>
              <a:t>A </a:t>
            </a:r>
            <a:r>
              <a:rPr sz="1600" spc="-10" dirty="0">
                <a:latin typeface="Georgia"/>
                <a:cs typeface="Georgia"/>
              </a:rPr>
              <a:t>classe </a:t>
            </a:r>
            <a:r>
              <a:rPr sz="1600" b="1" spc="-5" dirty="0">
                <a:latin typeface="Georgia"/>
                <a:cs typeface="Georgia"/>
              </a:rPr>
              <a:t>Collections </a:t>
            </a:r>
            <a:r>
              <a:rPr sz="1600" spc="-5" dirty="0">
                <a:latin typeface="Georgia"/>
                <a:cs typeface="Georgia"/>
              </a:rPr>
              <a:t>nos permite </a:t>
            </a:r>
            <a:r>
              <a:rPr sz="1600" spc="-10" dirty="0">
                <a:latin typeface="Georgia"/>
                <a:cs typeface="Georgia"/>
              </a:rPr>
              <a:t>ordenar coleções, </a:t>
            </a:r>
            <a:r>
              <a:rPr sz="1600" spc="-5" dirty="0">
                <a:latin typeface="Georgia"/>
                <a:cs typeface="Georgia"/>
              </a:rPr>
              <a:t>através do um </a:t>
            </a:r>
            <a:r>
              <a:rPr sz="1600" spc="-10" dirty="0">
                <a:latin typeface="Georgia"/>
                <a:cs typeface="Georgia"/>
              </a:rPr>
              <a:t>método  estático </a:t>
            </a:r>
            <a:r>
              <a:rPr sz="1600" b="1" spc="-5" dirty="0">
                <a:latin typeface="Georgia"/>
                <a:cs typeface="Georgia"/>
              </a:rPr>
              <a:t>sort</a:t>
            </a:r>
            <a:r>
              <a:rPr sz="1600" spc="-5" dirty="0">
                <a:latin typeface="Georgia"/>
                <a:cs typeface="Georgia"/>
              </a:rPr>
              <a:t>, </a:t>
            </a:r>
            <a:r>
              <a:rPr sz="1600" spc="-10" dirty="0">
                <a:latin typeface="Georgia"/>
                <a:cs typeface="Georgia"/>
              </a:rPr>
              <a:t>que recebe </a:t>
            </a:r>
            <a:r>
              <a:rPr sz="1600" spc="-5" dirty="0">
                <a:latin typeface="Georgia"/>
                <a:cs typeface="Georgia"/>
              </a:rPr>
              <a:t>um </a:t>
            </a:r>
            <a:r>
              <a:rPr sz="1600" b="1" spc="-5" dirty="0">
                <a:latin typeface="Georgia"/>
                <a:cs typeface="Georgia"/>
              </a:rPr>
              <a:t>List </a:t>
            </a:r>
            <a:r>
              <a:rPr sz="1600" spc="-10" dirty="0">
                <a:latin typeface="Georgia"/>
                <a:cs typeface="Georgia"/>
              </a:rPr>
              <a:t>como</a:t>
            </a:r>
            <a:r>
              <a:rPr sz="1600" spc="170" dirty="0">
                <a:latin typeface="Georgia"/>
                <a:cs typeface="Georgia"/>
              </a:rPr>
              <a:t> </a:t>
            </a:r>
            <a:r>
              <a:rPr sz="1600" spc="-5" dirty="0">
                <a:latin typeface="Georgia"/>
                <a:cs typeface="Georgia"/>
              </a:rPr>
              <a:t>argumento.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9868" y="4772025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 panose="020F0502020204030204"/>
                <a:cs typeface="Carlito" panose="020F0502020204030204"/>
              </a:rPr>
              <a:t>Ordenação</a:t>
            </a:r>
            <a:endParaRPr sz="1800">
              <a:latin typeface="Carlito" panose="020F0502020204030204"/>
              <a:cs typeface="Carlito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00955" y="4799076"/>
            <a:ext cx="2875915" cy="315595"/>
            <a:chOff x="4600955" y="4799076"/>
            <a:chExt cx="2875915" cy="315595"/>
          </a:xfrm>
        </p:grpSpPr>
        <p:sp>
          <p:nvSpPr>
            <p:cNvPr id="12" name="object 12"/>
            <p:cNvSpPr/>
            <p:nvPr/>
          </p:nvSpPr>
          <p:spPr>
            <a:xfrm>
              <a:off x="4600955" y="4799076"/>
              <a:ext cx="1388364" cy="3154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44389" y="4876927"/>
              <a:ext cx="1187450" cy="120650"/>
            </a:xfrm>
            <a:custGeom>
              <a:avLst/>
              <a:gdLst/>
              <a:ahLst/>
              <a:cxnLst/>
              <a:rect l="l" t="t" r="r" b="b"/>
              <a:pathLst>
                <a:path w="1187450" h="120650">
                  <a:moveTo>
                    <a:pt x="1135525" y="60071"/>
                  </a:moveTo>
                  <a:lnTo>
                    <a:pt x="1076960" y="94234"/>
                  </a:lnTo>
                  <a:lnTo>
                    <a:pt x="1070737" y="97790"/>
                  </a:lnTo>
                  <a:lnTo>
                    <a:pt x="1068705" y="105791"/>
                  </a:lnTo>
                  <a:lnTo>
                    <a:pt x="1072261" y="111887"/>
                  </a:lnTo>
                  <a:lnTo>
                    <a:pt x="1075817" y="118110"/>
                  </a:lnTo>
                  <a:lnTo>
                    <a:pt x="1083818" y="120142"/>
                  </a:lnTo>
                  <a:lnTo>
                    <a:pt x="1090040" y="116586"/>
                  </a:lnTo>
                  <a:lnTo>
                    <a:pt x="1164730" y="73025"/>
                  </a:lnTo>
                  <a:lnTo>
                    <a:pt x="1161161" y="73025"/>
                  </a:lnTo>
                  <a:lnTo>
                    <a:pt x="1161161" y="71247"/>
                  </a:lnTo>
                  <a:lnTo>
                    <a:pt x="1154684" y="71247"/>
                  </a:lnTo>
                  <a:lnTo>
                    <a:pt x="1135525" y="60071"/>
                  </a:lnTo>
                  <a:close/>
                </a:path>
                <a:path w="1187450" h="120650">
                  <a:moveTo>
                    <a:pt x="1113318" y="47117"/>
                  </a:moveTo>
                  <a:lnTo>
                    <a:pt x="0" y="47117"/>
                  </a:lnTo>
                  <a:lnTo>
                    <a:pt x="0" y="73025"/>
                  </a:lnTo>
                  <a:lnTo>
                    <a:pt x="1113318" y="73025"/>
                  </a:lnTo>
                  <a:lnTo>
                    <a:pt x="1135525" y="60071"/>
                  </a:lnTo>
                  <a:lnTo>
                    <a:pt x="1113318" y="47117"/>
                  </a:lnTo>
                  <a:close/>
                </a:path>
                <a:path w="1187450" h="120650">
                  <a:moveTo>
                    <a:pt x="1164730" y="47117"/>
                  </a:moveTo>
                  <a:lnTo>
                    <a:pt x="1161161" y="47117"/>
                  </a:lnTo>
                  <a:lnTo>
                    <a:pt x="1161161" y="73025"/>
                  </a:lnTo>
                  <a:lnTo>
                    <a:pt x="1164730" y="73025"/>
                  </a:lnTo>
                  <a:lnTo>
                    <a:pt x="1186942" y="60071"/>
                  </a:lnTo>
                  <a:lnTo>
                    <a:pt x="1164730" y="47117"/>
                  </a:lnTo>
                  <a:close/>
                </a:path>
                <a:path w="1187450" h="120650">
                  <a:moveTo>
                    <a:pt x="1154684" y="48895"/>
                  </a:moveTo>
                  <a:lnTo>
                    <a:pt x="1135525" y="60071"/>
                  </a:lnTo>
                  <a:lnTo>
                    <a:pt x="1154684" y="71247"/>
                  </a:lnTo>
                  <a:lnTo>
                    <a:pt x="1154684" y="48895"/>
                  </a:lnTo>
                  <a:close/>
                </a:path>
                <a:path w="1187450" h="120650">
                  <a:moveTo>
                    <a:pt x="1161161" y="48895"/>
                  </a:moveTo>
                  <a:lnTo>
                    <a:pt x="1154684" y="48895"/>
                  </a:lnTo>
                  <a:lnTo>
                    <a:pt x="1154684" y="71247"/>
                  </a:lnTo>
                  <a:lnTo>
                    <a:pt x="1161161" y="71247"/>
                  </a:lnTo>
                  <a:lnTo>
                    <a:pt x="1161161" y="48895"/>
                  </a:lnTo>
                  <a:close/>
                </a:path>
                <a:path w="1187450" h="120650">
                  <a:moveTo>
                    <a:pt x="1083818" y="0"/>
                  </a:moveTo>
                  <a:lnTo>
                    <a:pt x="1075817" y="2031"/>
                  </a:lnTo>
                  <a:lnTo>
                    <a:pt x="1072261" y="8255"/>
                  </a:lnTo>
                  <a:lnTo>
                    <a:pt x="1068705" y="14350"/>
                  </a:lnTo>
                  <a:lnTo>
                    <a:pt x="1070737" y="22352"/>
                  </a:lnTo>
                  <a:lnTo>
                    <a:pt x="1076960" y="25908"/>
                  </a:lnTo>
                  <a:lnTo>
                    <a:pt x="1135525" y="60071"/>
                  </a:lnTo>
                  <a:lnTo>
                    <a:pt x="1154684" y="48895"/>
                  </a:lnTo>
                  <a:lnTo>
                    <a:pt x="1161161" y="48895"/>
                  </a:lnTo>
                  <a:lnTo>
                    <a:pt x="1161161" y="47117"/>
                  </a:lnTo>
                  <a:lnTo>
                    <a:pt x="1164730" y="47117"/>
                  </a:lnTo>
                  <a:lnTo>
                    <a:pt x="1090040" y="3556"/>
                  </a:lnTo>
                  <a:lnTo>
                    <a:pt x="1083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41591" y="4799076"/>
              <a:ext cx="835151" cy="3154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85026" y="4876927"/>
              <a:ext cx="633730" cy="120650"/>
            </a:xfrm>
            <a:custGeom>
              <a:avLst/>
              <a:gdLst/>
              <a:ahLst/>
              <a:cxnLst/>
              <a:rect l="l" t="t" r="r" b="b"/>
              <a:pathLst>
                <a:path w="633729" h="120650">
                  <a:moveTo>
                    <a:pt x="581932" y="60071"/>
                  </a:moveTo>
                  <a:lnTo>
                    <a:pt x="523367" y="94234"/>
                  </a:lnTo>
                  <a:lnTo>
                    <a:pt x="517144" y="97790"/>
                  </a:lnTo>
                  <a:lnTo>
                    <a:pt x="515112" y="105791"/>
                  </a:lnTo>
                  <a:lnTo>
                    <a:pt x="518668" y="111887"/>
                  </a:lnTo>
                  <a:lnTo>
                    <a:pt x="522350" y="118110"/>
                  </a:lnTo>
                  <a:lnTo>
                    <a:pt x="530225" y="120142"/>
                  </a:lnTo>
                  <a:lnTo>
                    <a:pt x="536448" y="116586"/>
                  </a:lnTo>
                  <a:lnTo>
                    <a:pt x="611137" y="73025"/>
                  </a:lnTo>
                  <a:lnTo>
                    <a:pt x="607695" y="73025"/>
                  </a:lnTo>
                  <a:lnTo>
                    <a:pt x="607695" y="71247"/>
                  </a:lnTo>
                  <a:lnTo>
                    <a:pt x="601091" y="71247"/>
                  </a:lnTo>
                  <a:lnTo>
                    <a:pt x="581932" y="60071"/>
                  </a:lnTo>
                  <a:close/>
                </a:path>
                <a:path w="633729" h="120650">
                  <a:moveTo>
                    <a:pt x="559725" y="47117"/>
                  </a:moveTo>
                  <a:lnTo>
                    <a:pt x="0" y="47117"/>
                  </a:lnTo>
                  <a:lnTo>
                    <a:pt x="0" y="73025"/>
                  </a:lnTo>
                  <a:lnTo>
                    <a:pt x="559725" y="73025"/>
                  </a:lnTo>
                  <a:lnTo>
                    <a:pt x="581932" y="60071"/>
                  </a:lnTo>
                  <a:lnTo>
                    <a:pt x="559725" y="47117"/>
                  </a:lnTo>
                  <a:close/>
                </a:path>
                <a:path w="633729" h="120650">
                  <a:moveTo>
                    <a:pt x="611137" y="47117"/>
                  </a:moveTo>
                  <a:lnTo>
                    <a:pt x="607695" y="47117"/>
                  </a:lnTo>
                  <a:lnTo>
                    <a:pt x="607695" y="73025"/>
                  </a:lnTo>
                  <a:lnTo>
                    <a:pt x="611137" y="73025"/>
                  </a:lnTo>
                  <a:lnTo>
                    <a:pt x="633349" y="60071"/>
                  </a:lnTo>
                  <a:lnTo>
                    <a:pt x="611137" y="47117"/>
                  </a:lnTo>
                  <a:close/>
                </a:path>
                <a:path w="633729" h="120650">
                  <a:moveTo>
                    <a:pt x="601091" y="48895"/>
                  </a:moveTo>
                  <a:lnTo>
                    <a:pt x="581932" y="60071"/>
                  </a:lnTo>
                  <a:lnTo>
                    <a:pt x="601091" y="71247"/>
                  </a:lnTo>
                  <a:lnTo>
                    <a:pt x="601091" y="48895"/>
                  </a:lnTo>
                  <a:close/>
                </a:path>
                <a:path w="633729" h="120650">
                  <a:moveTo>
                    <a:pt x="607695" y="48895"/>
                  </a:moveTo>
                  <a:lnTo>
                    <a:pt x="601091" y="48895"/>
                  </a:lnTo>
                  <a:lnTo>
                    <a:pt x="601091" y="71247"/>
                  </a:lnTo>
                  <a:lnTo>
                    <a:pt x="607695" y="71247"/>
                  </a:lnTo>
                  <a:lnTo>
                    <a:pt x="607695" y="48895"/>
                  </a:lnTo>
                  <a:close/>
                </a:path>
                <a:path w="633729" h="120650">
                  <a:moveTo>
                    <a:pt x="530225" y="0"/>
                  </a:moveTo>
                  <a:lnTo>
                    <a:pt x="522350" y="2031"/>
                  </a:lnTo>
                  <a:lnTo>
                    <a:pt x="518668" y="8255"/>
                  </a:lnTo>
                  <a:lnTo>
                    <a:pt x="515112" y="14350"/>
                  </a:lnTo>
                  <a:lnTo>
                    <a:pt x="517144" y="22352"/>
                  </a:lnTo>
                  <a:lnTo>
                    <a:pt x="523367" y="25908"/>
                  </a:lnTo>
                  <a:lnTo>
                    <a:pt x="581932" y="60071"/>
                  </a:lnTo>
                  <a:lnTo>
                    <a:pt x="601091" y="48895"/>
                  </a:lnTo>
                  <a:lnTo>
                    <a:pt x="607695" y="48895"/>
                  </a:lnTo>
                  <a:lnTo>
                    <a:pt x="607695" y="47117"/>
                  </a:lnTo>
                  <a:lnTo>
                    <a:pt x="611137" y="47117"/>
                  </a:lnTo>
                  <a:lnTo>
                    <a:pt x="536448" y="3556"/>
                  </a:lnTo>
                  <a:lnTo>
                    <a:pt x="5302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3757" y="494348"/>
            <a:ext cx="539559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Interface</a:t>
            </a:r>
            <a:r>
              <a:rPr sz="3200" spc="-105" dirty="0"/>
              <a:t> </a:t>
            </a:r>
            <a:r>
              <a:rPr sz="3200" spc="-5" dirty="0"/>
              <a:t>Comparable</a:t>
            </a:r>
            <a:endParaRPr sz="32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90828" y="1309878"/>
            <a:ext cx="7562215" cy="853440"/>
          </a:xfrm>
          <a:prstGeom prst="rect">
            <a:avLst/>
          </a:prstGeom>
          <a:solidFill>
            <a:srgbClr val="E6B8B8"/>
          </a:solidFill>
          <a:ln w="9144">
            <a:solidFill>
              <a:srgbClr val="943735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8615" marR="338455" indent="-3175" algn="ctr">
              <a:lnSpc>
                <a:spcPct val="103000"/>
              </a:lnSpc>
              <a:spcBef>
                <a:spcPts val="205"/>
              </a:spcBef>
            </a:pPr>
            <a:r>
              <a:rPr sz="1600" spc="-5" dirty="0">
                <a:latin typeface="Georgia"/>
                <a:cs typeface="Georgia"/>
              </a:rPr>
              <a:t>Para </a:t>
            </a:r>
            <a:r>
              <a:rPr sz="1600" spc="-10" dirty="0">
                <a:latin typeface="Georgia"/>
                <a:cs typeface="Georgia"/>
              </a:rPr>
              <a:t>ordenar objetos </a:t>
            </a:r>
            <a:r>
              <a:rPr sz="1600" spc="-5" dirty="0">
                <a:latin typeface="Georgia"/>
                <a:cs typeface="Georgia"/>
              </a:rPr>
              <a:t>criados </a:t>
            </a:r>
            <a:r>
              <a:rPr sz="1600" spc="-10" dirty="0">
                <a:latin typeface="Georgia"/>
                <a:cs typeface="Georgia"/>
              </a:rPr>
              <a:t>devemos </a:t>
            </a:r>
            <a:r>
              <a:rPr sz="1600" spc="-5" dirty="0">
                <a:latin typeface="Georgia"/>
                <a:cs typeface="Georgia"/>
              </a:rPr>
              <a:t>implementar a </a:t>
            </a:r>
            <a:r>
              <a:rPr sz="1600" spc="-10" dirty="0">
                <a:latin typeface="Georgia"/>
                <a:cs typeface="Georgia"/>
              </a:rPr>
              <a:t>interface  </a:t>
            </a:r>
            <a:r>
              <a:rPr sz="1600" b="1" spc="-10" dirty="0">
                <a:latin typeface="Georgia"/>
                <a:cs typeface="Georgia"/>
              </a:rPr>
              <a:t>java.lang.Comparable</a:t>
            </a:r>
            <a:r>
              <a:rPr sz="1600" spc="-10" dirty="0">
                <a:latin typeface="Georgia"/>
                <a:cs typeface="Georgia"/>
              </a:rPr>
              <a:t>, definindo </a:t>
            </a:r>
            <a:r>
              <a:rPr sz="1600" spc="-5" dirty="0">
                <a:latin typeface="Georgia"/>
                <a:cs typeface="Georgia"/>
              </a:rPr>
              <a:t>o método </a:t>
            </a:r>
            <a:r>
              <a:rPr sz="1600" b="1" spc="-5" dirty="0">
                <a:latin typeface="Georgia"/>
                <a:cs typeface="Georgia"/>
              </a:rPr>
              <a:t>int compareTo(Object) </a:t>
            </a:r>
            <a:r>
              <a:rPr sz="1600" spc="-10" dirty="0">
                <a:latin typeface="Georgia"/>
                <a:cs typeface="Georgia"/>
              </a:rPr>
              <a:t>do  objeto</a:t>
            </a:r>
            <a:r>
              <a:rPr sz="1600" spc="10" dirty="0">
                <a:latin typeface="Georgia"/>
                <a:cs typeface="Georgia"/>
              </a:rPr>
              <a:t> </a:t>
            </a:r>
            <a:r>
              <a:rPr sz="1600" spc="-10" dirty="0">
                <a:latin typeface="Georgia"/>
                <a:cs typeface="Georgia"/>
              </a:rPr>
              <a:t>criado.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2166" y="4651247"/>
            <a:ext cx="944922" cy="3611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3186" y="4416519"/>
            <a:ext cx="550375" cy="824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2297" y="4416519"/>
            <a:ext cx="551793" cy="824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57652" y="2897581"/>
            <a:ext cx="464439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81225" algn="l"/>
                <a:tab pos="4064635" algn="l"/>
              </a:tabLst>
            </a:pPr>
            <a:r>
              <a:rPr sz="8800" b="1" spc="-10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-</a:t>
            </a:r>
            <a:r>
              <a:rPr sz="8800" b="1" spc="-5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1</a:t>
            </a:r>
            <a:r>
              <a:rPr sz="8800" b="1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	</a:t>
            </a:r>
            <a:r>
              <a:rPr sz="8800" b="1" spc="-5" dirty="0">
                <a:solidFill>
                  <a:srgbClr val="375F92"/>
                </a:solidFill>
                <a:latin typeface="Carlito" panose="020F0502020204030204"/>
                <a:cs typeface="Carlito" panose="020F0502020204030204"/>
              </a:rPr>
              <a:t>0</a:t>
            </a:r>
            <a:r>
              <a:rPr sz="8800" b="1" dirty="0">
                <a:solidFill>
                  <a:srgbClr val="375F92"/>
                </a:solidFill>
                <a:latin typeface="Carlito" panose="020F0502020204030204"/>
                <a:cs typeface="Carlito" panose="020F0502020204030204"/>
              </a:rPr>
              <a:t>	</a:t>
            </a:r>
            <a:r>
              <a:rPr sz="8800" b="1" spc="-5" dirty="0">
                <a:latin typeface="Carlito" panose="020F0502020204030204"/>
                <a:cs typeface="Carlito" panose="020F0502020204030204"/>
              </a:rPr>
              <a:t>1</a:t>
            </a:r>
            <a:endParaRPr sz="8800">
              <a:latin typeface="Carlito" panose="020F0502020204030204"/>
              <a:cs typeface="Carlito" panose="020F0502020204030204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" y="1602105"/>
            <a:ext cx="1438910" cy="4796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5859</Words>
  <Application>WPS Presentation</Application>
  <PresentationFormat>On-screen Show (4:3)</PresentationFormat>
  <Paragraphs>442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SimSun</vt:lpstr>
      <vt:lpstr>Wingdings</vt:lpstr>
      <vt:lpstr>Georgia</vt:lpstr>
      <vt:lpstr>Gubbi</vt:lpstr>
      <vt:lpstr>Arial</vt:lpstr>
      <vt:lpstr>DejaVu Sans</vt:lpstr>
      <vt:lpstr>Carlito</vt:lpstr>
      <vt:lpstr>Calibri</vt:lpstr>
      <vt:lpstr>微软雅黑</vt:lpstr>
      <vt:lpstr>文泉驿微米黑</vt:lpstr>
      <vt:lpstr>Arial Unicode MS</vt:lpstr>
      <vt:lpstr>Abyssinica SIL</vt:lpstr>
      <vt:lpstr>Carlito</vt:lpstr>
      <vt:lpstr>Georgia</vt:lpstr>
      <vt:lpstr>OpenSymbol</vt:lpstr>
      <vt:lpstr>Default Design</vt:lpstr>
      <vt:lpstr>Interfaces Set e List</vt:lpstr>
      <vt:lpstr>Interface Map</vt:lpstr>
      <vt:lpstr>Generics e Coleções Java</vt:lpstr>
      <vt:lpstr>Generics e Coleções Java</vt:lpstr>
      <vt:lpstr>Interface Iterator, Iterable</vt:lpstr>
      <vt:lpstr>Percorrendo Collections</vt:lpstr>
      <vt:lpstr>Java 8 – método forEach</vt:lpstr>
      <vt:lpstr>Collections.sort</vt:lpstr>
      <vt:lpstr>Interface Comparable</vt:lpstr>
      <vt:lpstr>Java 8 – Collections e Streams</vt:lpstr>
      <vt:lpstr>Java Orientado a Objetos  Lendo e Escrevendo Arquivos</vt:lpstr>
      <vt:lpstr>Console I/O</vt:lpstr>
      <vt:lpstr>Usando a classe Scanner</vt:lpstr>
      <vt:lpstr>I/O Stream</vt:lpstr>
      <vt:lpstr>Encadeando I/O Stream</vt:lpstr>
      <vt:lpstr>FileWriter e BufferedWriter</vt:lpstr>
      <vt:lpstr>FileReader e BufferedReader</vt:lpstr>
      <vt:lpstr>NIO.2 - Path</vt:lpstr>
      <vt:lpstr>NIO.2 – I/O Streams</vt:lpstr>
      <vt:lpstr>NIO.2 – I/O Streams</vt:lpstr>
      <vt:lpstr>NIO.2 – I/O Channel</vt:lpstr>
      <vt:lpstr>Java Orientado a Objetos  Threads</vt:lpstr>
      <vt:lpstr>Threads</vt:lpstr>
      <vt:lpstr>Ciclo de vida de uma Thread</vt:lpstr>
      <vt:lpstr>Criando Threads</vt:lpstr>
      <vt:lpstr>Iniciando Threads</vt:lpstr>
      <vt:lpstr>Escalonamento da Thread</vt:lpstr>
      <vt:lpstr>Prioridades de uma Thread</vt:lpstr>
      <vt:lpstr>Sincronização</vt:lpstr>
      <vt:lpstr>Bloqueando acesso Concorrente</vt:lpstr>
      <vt:lpstr>Java Orientado a Objetos  Construindo interfaces gráficas com Swing</vt:lpstr>
      <vt:lpstr>AWT versus Swing</vt:lpstr>
      <vt:lpstr>Componentes AWT</vt:lpstr>
      <vt:lpstr>Gerenciadores de layout</vt:lpstr>
      <vt:lpstr>Componentes Swing</vt:lpstr>
      <vt:lpstr>Containers JFrame</vt:lpstr>
      <vt:lpstr>Manipulação de Evento</vt:lpstr>
      <vt:lpstr>PowerPoint 演示文稿</vt:lpstr>
      <vt:lpstr>Criação de aplicações gráficas  com Eventos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Set e List</dc:title>
  <dc:creator/>
  <cp:lastModifiedBy>squadra</cp:lastModifiedBy>
  <cp:revision>7</cp:revision>
  <dcterms:created xsi:type="dcterms:W3CDTF">2020-02-07T15:58:23Z</dcterms:created>
  <dcterms:modified xsi:type="dcterms:W3CDTF">2020-02-07T15:58:23Z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1900-01-01T00:00:00Z</vt:filetime>
  </property>
  <property fmtid="{D5CDD505-2E9C-101B-9397-08002B2CF9AE}" pid="3" name="KSOProductBuildVer">
    <vt:lpwstr>1046-11.1.0.9080</vt:lpwstr>
  </property>
</Properties>
</file>